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296" r:id="rId5"/>
    <p:sldId id="297" r:id="rId6"/>
    <p:sldId id="299" r:id="rId7"/>
    <p:sldId id="301" r:id="rId8"/>
    <p:sldId id="302" r:id="rId9"/>
    <p:sldId id="300" r:id="rId10"/>
    <p:sldId id="303" r:id="rId11"/>
    <p:sldId id="305" r:id="rId12"/>
    <p:sldId id="304" r:id="rId13"/>
    <p:sldId id="306" r:id="rId14"/>
    <p:sldId id="307" r:id="rId15"/>
    <p:sldId id="319" r:id="rId16"/>
    <p:sldId id="308" r:id="rId17"/>
    <p:sldId id="309" r:id="rId18"/>
    <p:sldId id="321" r:id="rId19"/>
    <p:sldId id="313" r:id="rId20"/>
    <p:sldId id="314" r:id="rId21"/>
    <p:sldId id="310" r:id="rId22"/>
    <p:sldId id="315" r:id="rId23"/>
    <p:sldId id="311" r:id="rId24"/>
    <p:sldId id="316" r:id="rId25"/>
    <p:sldId id="317" r:id="rId26"/>
    <p:sldId id="318" r:id="rId27"/>
    <p:sldId id="320" r:id="rId28"/>
    <p:sldId id="323" r:id="rId29"/>
    <p:sldId id="3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19" autoAdjust="0"/>
  </p:normalViewPr>
  <p:slideViewPr>
    <p:cSldViewPr snapToGrid="0">
      <p:cViewPr varScale="1">
        <p:scale>
          <a:sx n="85" d="100"/>
          <a:sy n="85" d="100"/>
        </p:scale>
        <p:origin x="9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6B951-8789-432A-A2A6-1A97756EE758}" type="datetimeFigureOut">
              <a:rPr lang="en-ID" smtClean="0"/>
              <a:t>20/07/2023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FE481-5A23-4A1C-8D9E-AB8692D389C3}" type="slidenum">
              <a:rPr lang="en-ID" smtClean="0"/>
              <a:t>‹#›</a:t>
            </a:fld>
            <a:endParaRPr lang="en-ID"/>
          </a:p>
        </p:txBody>
      </p:sp>
    </p:spTree>
    <p:extLst>
      <p:ext uri="{BB962C8B-B14F-4D97-AF65-F5344CB8AC3E}">
        <p14:creationId xmlns:p14="http://schemas.microsoft.com/office/powerpoint/2010/main" val="3964018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0A825C1E-07AB-4C7D-9357-A88AE49761C9}" type="datetime1">
              <a:rPr lang="en-US" smtClean="0"/>
              <a:t>7/20/2023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r>
              <a:rPr lang="en-US"/>
              <a:t>Copyrigth &amp; Created By Muhamamd Syafiq Zhalifunnas</a:t>
            </a:r>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60BB1-4597-41D1-AE25-4AD3243C7A73}" type="datetime1">
              <a:rPr lang="en-US" smtClean="0"/>
              <a:t>7/20/2023</a:t>
            </a:fld>
            <a:endParaRPr lang="en-US" dirty="0"/>
          </a:p>
        </p:txBody>
      </p:sp>
      <p:sp>
        <p:nvSpPr>
          <p:cNvPr id="5" name="Footer Placeholder 4"/>
          <p:cNvSpPr>
            <a:spLocks noGrp="1"/>
          </p:cNvSpPr>
          <p:nvPr>
            <p:ph type="ftr" sz="quarter" idx="11"/>
          </p:nvPr>
        </p:nvSpPr>
        <p:spPr/>
        <p:txBody>
          <a:bodyPr/>
          <a:lstStyle/>
          <a:p>
            <a:r>
              <a:rPr lang="en-US"/>
              <a:t>Copyrigth &amp; Created By Muhamamd Syafiq Zhalifunnas</a:t>
            </a:r>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D3D93-E02C-4278-BB67-B8A32DF8712C}" type="datetime1">
              <a:rPr lang="en-US" smtClean="0"/>
              <a:t>7/20/2023</a:t>
            </a:fld>
            <a:endParaRPr lang="en-US" dirty="0"/>
          </a:p>
        </p:txBody>
      </p:sp>
      <p:sp>
        <p:nvSpPr>
          <p:cNvPr id="5" name="Footer Placeholder 4"/>
          <p:cNvSpPr>
            <a:spLocks noGrp="1"/>
          </p:cNvSpPr>
          <p:nvPr>
            <p:ph type="ftr" sz="quarter" idx="11"/>
          </p:nvPr>
        </p:nvSpPr>
        <p:spPr/>
        <p:txBody>
          <a:bodyPr/>
          <a:lstStyle/>
          <a:p>
            <a:r>
              <a:rPr lang="en-US"/>
              <a:t>Copyrigth &amp; Created By Muhamamd Syafiq Zhalifunnas</a:t>
            </a:r>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2987A-B67D-473A-8C5F-3B3B95FB7412}" type="datetime1">
              <a:rPr lang="en-US" smtClean="0"/>
              <a:t>7/20/2023</a:t>
            </a:fld>
            <a:endParaRPr lang="en-US" dirty="0"/>
          </a:p>
        </p:txBody>
      </p:sp>
      <p:sp>
        <p:nvSpPr>
          <p:cNvPr id="5" name="Footer Placeholder 4"/>
          <p:cNvSpPr>
            <a:spLocks noGrp="1"/>
          </p:cNvSpPr>
          <p:nvPr>
            <p:ph type="ftr" sz="quarter" idx="11"/>
          </p:nvPr>
        </p:nvSpPr>
        <p:spPr/>
        <p:txBody>
          <a:bodyPr/>
          <a:lstStyle/>
          <a:p>
            <a:r>
              <a:rPr lang="en-US"/>
              <a:t>Copyrigth &amp; Created By Muhamamd Syafiq Zhalifunnas</a:t>
            </a:r>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AD4F8FB1-0A72-463D-8474-D72B4D38BCC7}" type="datetime1">
              <a:rPr lang="en-US" smtClean="0"/>
              <a:t>7/20/2023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r>
              <a:rPr lang="en-US"/>
              <a:t>Copyrigth &amp; Created By Muhamamd Syafiq Zhalifunnas</a:t>
            </a:r>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EC4B08-8719-4823-8D8A-CFD50BB60266}" type="datetime1">
              <a:rPr lang="en-US" smtClean="0"/>
              <a:t>7/20/2023</a:t>
            </a:fld>
            <a:endParaRPr lang="en-US" dirty="0"/>
          </a:p>
        </p:txBody>
      </p:sp>
      <p:sp>
        <p:nvSpPr>
          <p:cNvPr id="6" name="Footer Placeholder 5"/>
          <p:cNvSpPr>
            <a:spLocks noGrp="1"/>
          </p:cNvSpPr>
          <p:nvPr>
            <p:ph type="ftr" sz="quarter" idx="11"/>
          </p:nvPr>
        </p:nvSpPr>
        <p:spPr/>
        <p:txBody>
          <a:bodyPr/>
          <a:lstStyle/>
          <a:p>
            <a:r>
              <a:rPr lang="en-US"/>
              <a:t>Copyrigth &amp; Created By Muhamamd Syafiq Zhalifunnas</a:t>
            </a:r>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2F4BE3-F8FE-47F1-AEC2-A973D13B5A42}" type="datetime1">
              <a:rPr lang="en-US" smtClean="0"/>
              <a:t>7/20/2023</a:t>
            </a:fld>
            <a:endParaRPr lang="en-US" dirty="0"/>
          </a:p>
        </p:txBody>
      </p:sp>
      <p:sp>
        <p:nvSpPr>
          <p:cNvPr id="8" name="Footer Placeholder 7"/>
          <p:cNvSpPr>
            <a:spLocks noGrp="1"/>
          </p:cNvSpPr>
          <p:nvPr>
            <p:ph type="ftr" sz="quarter" idx="11"/>
          </p:nvPr>
        </p:nvSpPr>
        <p:spPr/>
        <p:txBody>
          <a:bodyPr/>
          <a:lstStyle/>
          <a:p>
            <a:r>
              <a:rPr lang="en-US"/>
              <a:t>Copyrigth &amp; Created By Muhamamd Syafiq Zhalifunnas</a:t>
            </a:r>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FF7C89-DB22-4827-AA5B-542D8EFE3B14}" type="datetime1">
              <a:rPr lang="en-US" smtClean="0"/>
              <a:t>7/20/2023</a:t>
            </a:fld>
            <a:endParaRPr lang="en-US" dirty="0"/>
          </a:p>
        </p:txBody>
      </p:sp>
      <p:sp>
        <p:nvSpPr>
          <p:cNvPr id="4" name="Footer Placeholder 3"/>
          <p:cNvSpPr>
            <a:spLocks noGrp="1"/>
          </p:cNvSpPr>
          <p:nvPr>
            <p:ph type="ftr" sz="quarter" idx="11"/>
          </p:nvPr>
        </p:nvSpPr>
        <p:spPr/>
        <p:txBody>
          <a:bodyPr/>
          <a:lstStyle/>
          <a:p>
            <a:r>
              <a:rPr lang="en-US"/>
              <a:t>Copyrigth &amp; Created By Muhamamd Syafiq Zhalifunnas</a:t>
            </a:r>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8B6392-3B9B-43F2-B4E4-1A56ABBC4CC0}" type="datetime1">
              <a:rPr lang="en-US" smtClean="0"/>
              <a:t>7/20/2023</a:t>
            </a:fld>
            <a:endParaRPr lang="en-US" dirty="0"/>
          </a:p>
        </p:txBody>
      </p:sp>
      <p:sp>
        <p:nvSpPr>
          <p:cNvPr id="3" name="Footer Placeholder 2"/>
          <p:cNvSpPr>
            <a:spLocks noGrp="1"/>
          </p:cNvSpPr>
          <p:nvPr>
            <p:ph type="ftr" sz="quarter" idx="11"/>
          </p:nvPr>
        </p:nvSpPr>
        <p:spPr/>
        <p:txBody>
          <a:bodyPr/>
          <a:lstStyle/>
          <a:p>
            <a:r>
              <a:rPr lang="en-US"/>
              <a:t>Copyrigth &amp; Created By Muhamamd Syafiq Zhalifunnas</a:t>
            </a:r>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3CFDDEFB-0E49-4706-9108-CE73B5E1C953}" type="datetime1">
              <a:rPr lang="en-US" smtClean="0"/>
              <a:t>7/20/2023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r>
              <a:rPr lang="en-US"/>
              <a:t>Copyrigth &amp; Created By Muhamamd Syafiq Zhalifunnas</a:t>
            </a:r>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FAD573A-5702-47AF-8980-A9885CEC5E3B}" type="datetime1">
              <a:rPr lang="en-US" smtClean="0"/>
              <a:t>7/20/2023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r>
              <a:rPr lang="en-US"/>
              <a:t>Copyrigth &amp; Created By Muhamamd Syafiq Zhalifunnas</a:t>
            </a:r>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BAD78823-022C-4801-9998-AF287A0A3514}" type="datetime1">
              <a:rPr lang="en-US" smtClean="0"/>
              <a:t>7/20/2023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r>
              <a:rPr lang="en-US"/>
              <a:t>Copyrigth &amp; Created By Muhamamd Syafiq Zhalifunnas</a:t>
            </a:r>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9.bin"/><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oleObject" Target="../embeddings/oleObject10.bin"/><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oleObject" Target="../embeddings/oleObject11.bin"/><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oleObject" Target="../embeddings/oleObject12.bin"/><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oleObject" Target="../embeddings/oleObject13.bin"/><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jpe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4.bin"/><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5.bin"/><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6.bin"/><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7.bin"/><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8.bin"/><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9.bin"/><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0.bin"/><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oleObject" Target="../embeddings/oleObject21.bin"/><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2.bin"/><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3.bin"/><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4.bin"/><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5.bin"/><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bin"/><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3.bin"/><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4.bin"/><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5.bin"/><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oleObject" Target="../embeddings/oleObject6.bin"/><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oleObject" Target="../embeddings/oleObject7.bin"/><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oleObject" Target="../embeddings/oleObject8.bin"/><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C75EA-1977-E4FC-5E6A-4F80B7D991D5}"/>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EB1399BC-AE1E-6DBB-4565-2279946E3E92}"/>
              </a:ext>
            </a:extLst>
          </p:cNvPr>
          <p:cNvSpPr>
            <a:spLocks noGrp="1"/>
          </p:cNvSpPr>
          <p:nvPr>
            <p:ph sz="half" idx="1"/>
          </p:nvPr>
        </p:nvSpPr>
        <p:spPr/>
        <p:txBody>
          <a:bodyPr/>
          <a:lstStyle/>
          <a:p>
            <a:endParaRPr lang="en-ID"/>
          </a:p>
        </p:txBody>
      </p:sp>
      <p:sp>
        <p:nvSpPr>
          <p:cNvPr id="4" name="Content Placeholder 3">
            <a:extLst>
              <a:ext uri="{FF2B5EF4-FFF2-40B4-BE49-F238E27FC236}">
                <a16:creationId xmlns:a16="http://schemas.microsoft.com/office/drawing/2014/main" id="{C19BC215-0832-C993-F47A-227BAD95BA6F}"/>
              </a:ext>
            </a:extLst>
          </p:cNvPr>
          <p:cNvSpPr>
            <a:spLocks noGrp="1"/>
          </p:cNvSpPr>
          <p:nvPr>
            <p:ph sz="half" idx="2"/>
          </p:nvPr>
        </p:nvSpPr>
        <p:spPr/>
        <p:txBody>
          <a:bodyPr/>
          <a:lstStyle/>
          <a:p>
            <a:endParaRPr lang="en-ID"/>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2912012" y="1575582"/>
            <a:ext cx="6794696" cy="37490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2800" b="1" dirty="0">
                <a:solidFill>
                  <a:schemeClr val="tx1"/>
                </a:solidFill>
              </a:rPr>
              <a:t>PRESENTASI TUGAS AKHIR</a:t>
            </a:r>
          </a:p>
          <a:p>
            <a:pPr algn="ctr"/>
            <a:endParaRPr lang="id-ID" sz="2800" b="1" dirty="0">
              <a:solidFill>
                <a:schemeClr val="tx1"/>
              </a:solidFill>
            </a:endParaRPr>
          </a:p>
          <a:p>
            <a:pPr algn="ctr"/>
            <a:r>
              <a:rPr lang="id-ID" sz="2800" b="1" dirty="0">
                <a:solidFill>
                  <a:schemeClr val="tx1"/>
                </a:solidFill>
              </a:rPr>
              <a:t>Muhammad Syafiq Zhalifunnas</a:t>
            </a:r>
          </a:p>
          <a:p>
            <a:pPr algn="ctr"/>
            <a:r>
              <a:rPr lang="id-ID" sz="2800" b="1" dirty="0">
                <a:solidFill>
                  <a:schemeClr val="tx1"/>
                </a:solidFill>
              </a:rPr>
              <a:t>2200018394</a:t>
            </a:r>
          </a:p>
          <a:p>
            <a:pPr algn="ctr"/>
            <a:r>
              <a:rPr lang="id-ID" sz="2800" b="1" dirty="0">
                <a:solidFill>
                  <a:schemeClr val="tx1"/>
                </a:solidFill>
              </a:rPr>
              <a:t>KELAS I</a:t>
            </a:r>
          </a:p>
          <a:p>
            <a:pPr algn="ctr"/>
            <a:r>
              <a:rPr lang="id-ID" sz="2800" b="1" dirty="0">
                <a:solidFill>
                  <a:schemeClr val="tx1"/>
                </a:solidFill>
              </a:rPr>
              <a:t>Pemrograman Web</a:t>
            </a:r>
            <a:endParaRPr lang="en-ID" sz="2800" b="1" dirty="0">
              <a:solidFill>
                <a:schemeClr val="tx1"/>
              </a:solidFill>
            </a:endParaRPr>
          </a:p>
        </p:txBody>
      </p:sp>
      <p:sp>
        <p:nvSpPr>
          <p:cNvPr id="7" name="Footer Placeholder 6">
            <a:extLst>
              <a:ext uri="{FF2B5EF4-FFF2-40B4-BE49-F238E27FC236}">
                <a16:creationId xmlns:a16="http://schemas.microsoft.com/office/drawing/2014/main" id="{3ADE6934-AA78-DC35-DEF1-2E749F2703D6}"/>
              </a:ext>
            </a:extLst>
          </p:cNvPr>
          <p:cNvSpPr>
            <a:spLocks noGrp="1"/>
          </p:cNvSpPr>
          <p:nvPr>
            <p:ph type="ftr" sz="quarter" idx="11"/>
          </p:nvPr>
        </p:nvSpPr>
        <p:spPr/>
        <p:txBody>
          <a:bodyPr/>
          <a:lstStyle/>
          <a:p>
            <a:r>
              <a:rPr lang="en-US"/>
              <a:t>Copyrigth &amp; Created By Muhamamd Syafiq Zhalifunnas</a:t>
            </a:r>
            <a:endParaRPr lang="en-US" dirty="0"/>
          </a:p>
        </p:txBody>
      </p:sp>
      <p:sp>
        <p:nvSpPr>
          <p:cNvPr id="8" name="Slide Number Placeholder 7">
            <a:extLst>
              <a:ext uri="{FF2B5EF4-FFF2-40B4-BE49-F238E27FC236}">
                <a16:creationId xmlns:a16="http://schemas.microsoft.com/office/drawing/2014/main" id="{FE8D77C5-03C5-86F7-D9A1-45469FFA68E6}"/>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2867926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10</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2919058" y="605693"/>
            <a:ext cx="5988820" cy="769441"/>
          </a:xfrm>
          <a:prstGeom prst="rect">
            <a:avLst/>
          </a:prstGeom>
          <a:noFill/>
        </p:spPr>
        <p:txBody>
          <a:bodyPr wrap="none" lIns="91440" tIns="45720" rIns="91440" bIns="45720">
            <a:spAutoFit/>
          </a:bodyPr>
          <a:lstStyle/>
          <a:p>
            <a:pPr algn="ctr"/>
            <a:r>
              <a:rPr lang="id-ID" sz="4400" b="0" cap="none" spc="0" dirty="0">
                <a:ln w="0"/>
                <a:solidFill>
                  <a:schemeClr val="tx1"/>
                </a:solidFill>
                <a:effectLst>
                  <a:outerShdw blurRad="38100" dist="19050" dir="2700000" algn="tl" rotWithShape="0">
                    <a:schemeClr val="dk1">
                      <a:alpha val="40000"/>
                    </a:schemeClr>
                  </a:outerShdw>
                </a:effectLst>
              </a:rPr>
              <a:t>Tampilan Hero Section</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D25E660-3D99-7387-ED9E-67553D50ACE2}"/>
              </a:ext>
            </a:extLst>
          </p:cNvPr>
          <p:cNvPicPr>
            <a:picLocks noChangeAspect="1"/>
          </p:cNvPicPr>
          <p:nvPr/>
        </p:nvPicPr>
        <p:blipFill rotWithShape="1">
          <a:blip r:embed="rId5"/>
          <a:srcRect t="16938" r="1388"/>
          <a:stretch/>
        </p:blipFill>
        <p:spPr>
          <a:xfrm>
            <a:off x="1844919" y="1502259"/>
            <a:ext cx="8137097" cy="3853482"/>
          </a:xfrm>
          <a:prstGeom prst="rect">
            <a:avLst/>
          </a:prstGeom>
        </p:spPr>
      </p:pic>
    </p:spTree>
    <p:extLst>
      <p:ext uri="{BB962C8B-B14F-4D97-AF65-F5344CB8AC3E}">
        <p14:creationId xmlns:p14="http://schemas.microsoft.com/office/powerpoint/2010/main" val="2922294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11</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103625" y="605693"/>
            <a:ext cx="5619680"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Script Program Menu</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9A322D5-98FC-5BF5-56E0-D6A84725BE0F}"/>
              </a:ext>
            </a:extLst>
          </p:cNvPr>
          <p:cNvSpPr txBox="1"/>
          <p:nvPr/>
        </p:nvSpPr>
        <p:spPr>
          <a:xfrm>
            <a:off x="1066800" y="1355613"/>
            <a:ext cx="3764844" cy="369332"/>
          </a:xfrm>
          <a:prstGeom prst="rect">
            <a:avLst/>
          </a:prstGeom>
          <a:noFill/>
        </p:spPr>
        <p:txBody>
          <a:bodyPr wrap="square" rtlCol="0">
            <a:spAutoFit/>
          </a:bodyPr>
          <a:lstStyle/>
          <a:p>
            <a:r>
              <a:rPr lang="id-ID" dirty="0"/>
              <a:t>Script Program HTML</a:t>
            </a:r>
            <a:endParaRPr lang="en-ID" dirty="0"/>
          </a:p>
        </p:txBody>
      </p:sp>
      <p:sp>
        <p:nvSpPr>
          <p:cNvPr id="11" name="TextBox 10">
            <a:extLst>
              <a:ext uri="{FF2B5EF4-FFF2-40B4-BE49-F238E27FC236}">
                <a16:creationId xmlns:a16="http://schemas.microsoft.com/office/drawing/2014/main" id="{B3FB61DF-E950-CD8F-6DDC-595E40CCFECA}"/>
              </a:ext>
            </a:extLst>
          </p:cNvPr>
          <p:cNvSpPr txBox="1"/>
          <p:nvPr/>
        </p:nvSpPr>
        <p:spPr>
          <a:xfrm>
            <a:off x="6885856" y="1328394"/>
            <a:ext cx="3847895" cy="369332"/>
          </a:xfrm>
          <a:prstGeom prst="rect">
            <a:avLst/>
          </a:prstGeom>
          <a:noFill/>
        </p:spPr>
        <p:txBody>
          <a:bodyPr wrap="square" rtlCol="0">
            <a:spAutoFit/>
          </a:bodyPr>
          <a:lstStyle/>
          <a:p>
            <a:r>
              <a:rPr lang="id-ID" dirty="0"/>
              <a:t>Script Program JavaScript</a:t>
            </a:r>
            <a:endParaRPr lang="en-ID" dirty="0"/>
          </a:p>
        </p:txBody>
      </p:sp>
      <p:sp>
        <p:nvSpPr>
          <p:cNvPr id="14" name="TextBox 13">
            <a:extLst>
              <a:ext uri="{FF2B5EF4-FFF2-40B4-BE49-F238E27FC236}">
                <a16:creationId xmlns:a16="http://schemas.microsoft.com/office/drawing/2014/main" id="{ADFA83FE-F3E4-08E3-815A-C48C20A1E24B}"/>
              </a:ext>
            </a:extLst>
          </p:cNvPr>
          <p:cNvSpPr txBox="1"/>
          <p:nvPr/>
        </p:nvSpPr>
        <p:spPr>
          <a:xfrm>
            <a:off x="1029229" y="3588155"/>
            <a:ext cx="3539067" cy="369332"/>
          </a:xfrm>
          <a:prstGeom prst="rect">
            <a:avLst/>
          </a:prstGeom>
          <a:noFill/>
        </p:spPr>
        <p:txBody>
          <a:bodyPr wrap="square" rtlCol="0">
            <a:spAutoFit/>
          </a:bodyPr>
          <a:lstStyle/>
          <a:p>
            <a:r>
              <a:rPr lang="id-ID" dirty="0"/>
              <a:t>Script Program CSS</a:t>
            </a:r>
            <a:endParaRPr lang="en-ID" dirty="0"/>
          </a:p>
        </p:txBody>
      </p:sp>
      <p:pic>
        <p:nvPicPr>
          <p:cNvPr id="3" name="Picture 2">
            <a:extLst>
              <a:ext uri="{FF2B5EF4-FFF2-40B4-BE49-F238E27FC236}">
                <a16:creationId xmlns:a16="http://schemas.microsoft.com/office/drawing/2014/main" id="{D89AE8E2-D70E-9A44-4FEF-F96274C41CA1}"/>
              </a:ext>
            </a:extLst>
          </p:cNvPr>
          <p:cNvPicPr>
            <a:picLocks noChangeAspect="1"/>
          </p:cNvPicPr>
          <p:nvPr/>
        </p:nvPicPr>
        <p:blipFill rotWithShape="1">
          <a:blip r:embed="rId5"/>
          <a:srcRect l="17222" t="36880" r="41018" b="29360"/>
          <a:stretch/>
        </p:blipFill>
        <p:spPr>
          <a:xfrm>
            <a:off x="1091318" y="1692339"/>
            <a:ext cx="4421964" cy="1913410"/>
          </a:xfrm>
          <a:prstGeom prst="rect">
            <a:avLst/>
          </a:prstGeom>
        </p:spPr>
      </p:pic>
      <p:pic>
        <p:nvPicPr>
          <p:cNvPr id="15" name="Picture 14">
            <a:extLst>
              <a:ext uri="{FF2B5EF4-FFF2-40B4-BE49-F238E27FC236}">
                <a16:creationId xmlns:a16="http://schemas.microsoft.com/office/drawing/2014/main" id="{A2A587FB-AF7F-4A2F-8FAA-0C0ADBD7D52A}"/>
              </a:ext>
            </a:extLst>
          </p:cNvPr>
          <p:cNvPicPr>
            <a:picLocks noChangeAspect="1"/>
          </p:cNvPicPr>
          <p:nvPr/>
        </p:nvPicPr>
        <p:blipFill rotWithShape="1">
          <a:blip r:embed="rId6"/>
          <a:srcRect l="18704" t="39365" r="23263" b="34728"/>
          <a:stretch/>
        </p:blipFill>
        <p:spPr>
          <a:xfrm>
            <a:off x="1066800" y="3660850"/>
            <a:ext cx="5029199" cy="1775800"/>
          </a:xfrm>
          <a:prstGeom prst="rect">
            <a:avLst/>
          </a:prstGeom>
        </p:spPr>
      </p:pic>
      <p:pic>
        <p:nvPicPr>
          <p:cNvPr id="19" name="Picture 18">
            <a:extLst>
              <a:ext uri="{FF2B5EF4-FFF2-40B4-BE49-F238E27FC236}">
                <a16:creationId xmlns:a16="http://schemas.microsoft.com/office/drawing/2014/main" id="{2FE01204-DAE3-E985-8D6B-DC6F29A25263}"/>
              </a:ext>
            </a:extLst>
          </p:cNvPr>
          <p:cNvPicPr>
            <a:picLocks noChangeAspect="1"/>
          </p:cNvPicPr>
          <p:nvPr/>
        </p:nvPicPr>
        <p:blipFill rotWithShape="1">
          <a:blip r:embed="rId7"/>
          <a:srcRect l="16852" t="22871" r="38789" b="58568"/>
          <a:stretch/>
        </p:blipFill>
        <p:spPr>
          <a:xfrm>
            <a:off x="5779487" y="1724945"/>
            <a:ext cx="5408260" cy="1272339"/>
          </a:xfrm>
          <a:prstGeom prst="rect">
            <a:avLst/>
          </a:prstGeom>
        </p:spPr>
      </p:pic>
      <p:pic>
        <p:nvPicPr>
          <p:cNvPr id="21" name="Picture 20">
            <a:extLst>
              <a:ext uri="{FF2B5EF4-FFF2-40B4-BE49-F238E27FC236}">
                <a16:creationId xmlns:a16="http://schemas.microsoft.com/office/drawing/2014/main" id="{1BB89576-F114-B6FD-9D5E-C78C57386B5B}"/>
              </a:ext>
            </a:extLst>
          </p:cNvPr>
          <p:cNvPicPr>
            <a:picLocks noChangeAspect="1"/>
          </p:cNvPicPr>
          <p:nvPr/>
        </p:nvPicPr>
        <p:blipFill rotWithShape="1">
          <a:blip r:embed="rId7"/>
          <a:srcRect l="18206" t="40886" r="51005" b="28917"/>
          <a:stretch/>
        </p:blipFill>
        <p:spPr>
          <a:xfrm>
            <a:off x="7448392" y="3069510"/>
            <a:ext cx="3753802" cy="1570223"/>
          </a:xfrm>
          <a:prstGeom prst="rect">
            <a:avLst/>
          </a:prstGeom>
        </p:spPr>
      </p:pic>
      <p:pic>
        <p:nvPicPr>
          <p:cNvPr id="25" name="Picture 24">
            <a:extLst>
              <a:ext uri="{FF2B5EF4-FFF2-40B4-BE49-F238E27FC236}">
                <a16:creationId xmlns:a16="http://schemas.microsoft.com/office/drawing/2014/main" id="{A671CA04-BE07-A84D-475F-02D5659E3B5D}"/>
              </a:ext>
            </a:extLst>
          </p:cNvPr>
          <p:cNvPicPr>
            <a:picLocks noChangeAspect="1"/>
          </p:cNvPicPr>
          <p:nvPr/>
        </p:nvPicPr>
        <p:blipFill rotWithShape="1">
          <a:blip r:embed="rId8"/>
          <a:srcRect l="18205" t="70765" r="47637" b="13733"/>
          <a:stretch/>
        </p:blipFill>
        <p:spPr>
          <a:xfrm>
            <a:off x="7043842" y="4843057"/>
            <a:ext cx="4164488" cy="1062560"/>
          </a:xfrm>
          <a:prstGeom prst="rect">
            <a:avLst/>
          </a:prstGeom>
        </p:spPr>
      </p:pic>
    </p:spTree>
    <p:extLst>
      <p:ext uri="{BB962C8B-B14F-4D97-AF65-F5344CB8AC3E}">
        <p14:creationId xmlns:p14="http://schemas.microsoft.com/office/powerpoint/2010/main" val="3311410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12</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2495258" y="605693"/>
            <a:ext cx="6836423"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Tampilan Validation Menu</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E4F0B2FD-196A-F5F4-F491-958D774DD37A}"/>
              </a:ext>
            </a:extLst>
          </p:cNvPr>
          <p:cNvPicPr>
            <a:picLocks noChangeAspect="1"/>
          </p:cNvPicPr>
          <p:nvPr/>
        </p:nvPicPr>
        <p:blipFill rotWithShape="1">
          <a:blip r:embed="rId5"/>
          <a:srcRect l="33704" t="8812" r="33731" b="74991"/>
          <a:stretch/>
        </p:blipFill>
        <p:spPr>
          <a:xfrm>
            <a:off x="1096986" y="2014194"/>
            <a:ext cx="3970316" cy="1110218"/>
          </a:xfrm>
          <a:prstGeom prst="rect">
            <a:avLst/>
          </a:prstGeom>
        </p:spPr>
      </p:pic>
      <p:sp>
        <p:nvSpPr>
          <p:cNvPr id="13" name="TextBox 12">
            <a:extLst>
              <a:ext uri="{FF2B5EF4-FFF2-40B4-BE49-F238E27FC236}">
                <a16:creationId xmlns:a16="http://schemas.microsoft.com/office/drawing/2014/main" id="{10B8A42E-4CAD-4C45-7FD3-D5BBA8DD0E9F}"/>
              </a:ext>
            </a:extLst>
          </p:cNvPr>
          <p:cNvSpPr txBox="1"/>
          <p:nvPr/>
        </p:nvSpPr>
        <p:spPr>
          <a:xfrm>
            <a:off x="1066800" y="1648178"/>
            <a:ext cx="3550356" cy="369332"/>
          </a:xfrm>
          <a:prstGeom prst="rect">
            <a:avLst/>
          </a:prstGeom>
          <a:noFill/>
        </p:spPr>
        <p:txBody>
          <a:bodyPr wrap="square" rtlCol="0">
            <a:spAutoFit/>
          </a:bodyPr>
          <a:lstStyle/>
          <a:p>
            <a:r>
              <a:rPr lang="id-ID" dirty="0"/>
              <a:t>Tampilan Ketika Nama Kosong</a:t>
            </a:r>
            <a:endParaRPr lang="en-ID" dirty="0"/>
          </a:p>
        </p:txBody>
      </p:sp>
      <p:pic>
        <p:nvPicPr>
          <p:cNvPr id="17" name="Picture 16">
            <a:extLst>
              <a:ext uri="{FF2B5EF4-FFF2-40B4-BE49-F238E27FC236}">
                <a16:creationId xmlns:a16="http://schemas.microsoft.com/office/drawing/2014/main" id="{CA85C475-893D-8371-E310-321272D46F1A}"/>
              </a:ext>
            </a:extLst>
          </p:cNvPr>
          <p:cNvPicPr>
            <a:picLocks noChangeAspect="1"/>
          </p:cNvPicPr>
          <p:nvPr/>
        </p:nvPicPr>
        <p:blipFill rotWithShape="1">
          <a:blip r:embed="rId6"/>
          <a:srcRect l="33519" t="8812" r="33731" b="75979"/>
          <a:stretch/>
        </p:blipFill>
        <p:spPr>
          <a:xfrm>
            <a:off x="1066800" y="3602714"/>
            <a:ext cx="3992894" cy="1042485"/>
          </a:xfrm>
          <a:prstGeom prst="rect">
            <a:avLst/>
          </a:prstGeom>
        </p:spPr>
      </p:pic>
      <p:sp>
        <p:nvSpPr>
          <p:cNvPr id="20" name="TextBox 19">
            <a:extLst>
              <a:ext uri="{FF2B5EF4-FFF2-40B4-BE49-F238E27FC236}">
                <a16:creationId xmlns:a16="http://schemas.microsoft.com/office/drawing/2014/main" id="{051339E3-2567-F3F0-A7D2-BBEBD0108DA5}"/>
              </a:ext>
            </a:extLst>
          </p:cNvPr>
          <p:cNvSpPr txBox="1"/>
          <p:nvPr/>
        </p:nvSpPr>
        <p:spPr>
          <a:xfrm>
            <a:off x="980112" y="3204108"/>
            <a:ext cx="4320937" cy="307777"/>
          </a:xfrm>
          <a:prstGeom prst="rect">
            <a:avLst/>
          </a:prstGeom>
          <a:noFill/>
        </p:spPr>
        <p:txBody>
          <a:bodyPr wrap="square" rtlCol="0">
            <a:spAutoFit/>
          </a:bodyPr>
          <a:lstStyle/>
          <a:p>
            <a:r>
              <a:rPr lang="id-ID" sz="1400" dirty="0"/>
              <a:t>Tampilan Ketika No Tabel Kosong dan lebih dari 20</a:t>
            </a:r>
            <a:endParaRPr lang="en-ID" sz="1400" dirty="0"/>
          </a:p>
        </p:txBody>
      </p:sp>
      <p:sp>
        <p:nvSpPr>
          <p:cNvPr id="22" name="TextBox 21">
            <a:extLst>
              <a:ext uri="{FF2B5EF4-FFF2-40B4-BE49-F238E27FC236}">
                <a16:creationId xmlns:a16="http://schemas.microsoft.com/office/drawing/2014/main" id="{B031E950-8A46-C812-D341-497537C459EB}"/>
              </a:ext>
            </a:extLst>
          </p:cNvPr>
          <p:cNvSpPr txBox="1"/>
          <p:nvPr/>
        </p:nvSpPr>
        <p:spPr>
          <a:xfrm>
            <a:off x="5779487" y="1648178"/>
            <a:ext cx="5023980" cy="369332"/>
          </a:xfrm>
          <a:prstGeom prst="rect">
            <a:avLst/>
          </a:prstGeom>
          <a:noFill/>
        </p:spPr>
        <p:txBody>
          <a:bodyPr wrap="square" rtlCol="0">
            <a:spAutoFit/>
          </a:bodyPr>
          <a:lstStyle/>
          <a:p>
            <a:r>
              <a:rPr lang="id-ID" dirty="0"/>
              <a:t>Tampilan ketika tidak ada menu yang dipilih</a:t>
            </a:r>
            <a:endParaRPr lang="en-ID" dirty="0"/>
          </a:p>
        </p:txBody>
      </p:sp>
      <p:pic>
        <p:nvPicPr>
          <p:cNvPr id="24" name="Picture 23">
            <a:extLst>
              <a:ext uri="{FF2B5EF4-FFF2-40B4-BE49-F238E27FC236}">
                <a16:creationId xmlns:a16="http://schemas.microsoft.com/office/drawing/2014/main" id="{E1FD6B17-9C20-02D7-E21A-C66230E88F28}"/>
              </a:ext>
            </a:extLst>
          </p:cNvPr>
          <p:cNvPicPr>
            <a:picLocks noChangeAspect="1"/>
          </p:cNvPicPr>
          <p:nvPr/>
        </p:nvPicPr>
        <p:blipFill rotWithShape="1">
          <a:blip r:embed="rId7"/>
          <a:srcRect l="33982" t="8812" r="33731" b="75131"/>
          <a:stretch/>
        </p:blipFill>
        <p:spPr>
          <a:xfrm>
            <a:off x="5801691" y="2018978"/>
            <a:ext cx="3936450" cy="1100649"/>
          </a:xfrm>
          <a:prstGeom prst="rect">
            <a:avLst/>
          </a:prstGeom>
        </p:spPr>
      </p:pic>
      <p:sp>
        <p:nvSpPr>
          <p:cNvPr id="27" name="TextBox 26">
            <a:extLst>
              <a:ext uri="{FF2B5EF4-FFF2-40B4-BE49-F238E27FC236}">
                <a16:creationId xmlns:a16="http://schemas.microsoft.com/office/drawing/2014/main" id="{8CF5F2CD-FCBE-EF48-5120-95E9D9C2B648}"/>
              </a:ext>
            </a:extLst>
          </p:cNvPr>
          <p:cNvSpPr txBox="1"/>
          <p:nvPr/>
        </p:nvSpPr>
        <p:spPr>
          <a:xfrm>
            <a:off x="5730876" y="3204108"/>
            <a:ext cx="5001776" cy="646331"/>
          </a:xfrm>
          <a:prstGeom prst="rect">
            <a:avLst/>
          </a:prstGeom>
          <a:noFill/>
        </p:spPr>
        <p:txBody>
          <a:bodyPr wrap="square" rtlCol="0">
            <a:spAutoFit/>
          </a:bodyPr>
          <a:lstStyle/>
          <a:p>
            <a:r>
              <a:rPr lang="id-ID" dirty="0"/>
              <a:t>Tampilan Ketika telah memilih menu dan tidak memasukkan jumlah </a:t>
            </a:r>
            <a:endParaRPr lang="en-ID" dirty="0"/>
          </a:p>
        </p:txBody>
      </p:sp>
      <p:pic>
        <p:nvPicPr>
          <p:cNvPr id="29" name="Picture 28">
            <a:extLst>
              <a:ext uri="{FF2B5EF4-FFF2-40B4-BE49-F238E27FC236}">
                <a16:creationId xmlns:a16="http://schemas.microsoft.com/office/drawing/2014/main" id="{D704C7FA-489F-BCC7-BFBB-6F68E09A805C}"/>
              </a:ext>
            </a:extLst>
          </p:cNvPr>
          <p:cNvPicPr>
            <a:picLocks noChangeAspect="1"/>
          </p:cNvPicPr>
          <p:nvPr/>
        </p:nvPicPr>
        <p:blipFill rotWithShape="1">
          <a:blip r:embed="rId8"/>
          <a:srcRect l="33703" t="8812" r="33732" b="75131"/>
          <a:stretch/>
        </p:blipFill>
        <p:spPr>
          <a:xfrm>
            <a:off x="5789943" y="3836734"/>
            <a:ext cx="3970316" cy="1100650"/>
          </a:xfrm>
          <a:prstGeom prst="rect">
            <a:avLst/>
          </a:prstGeom>
        </p:spPr>
      </p:pic>
    </p:spTree>
    <p:extLst>
      <p:ext uri="{BB962C8B-B14F-4D97-AF65-F5344CB8AC3E}">
        <p14:creationId xmlns:p14="http://schemas.microsoft.com/office/powerpoint/2010/main" val="513505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13</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103625" y="605693"/>
            <a:ext cx="5619680"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Script Program Menu</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9A322D5-98FC-5BF5-56E0-D6A84725BE0F}"/>
              </a:ext>
            </a:extLst>
          </p:cNvPr>
          <p:cNvSpPr txBox="1"/>
          <p:nvPr/>
        </p:nvSpPr>
        <p:spPr>
          <a:xfrm>
            <a:off x="1066800" y="1355613"/>
            <a:ext cx="3764844" cy="369332"/>
          </a:xfrm>
          <a:prstGeom prst="rect">
            <a:avLst/>
          </a:prstGeom>
          <a:noFill/>
        </p:spPr>
        <p:txBody>
          <a:bodyPr wrap="square" rtlCol="0">
            <a:spAutoFit/>
          </a:bodyPr>
          <a:lstStyle/>
          <a:p>
            <a:r>
              <a:rPr lang="id-ID" dirty="0"/>
              <a:t>Script Program HTML</a:t>
            </a:r>
            <a:endParaRPr lang="en-ID" dirty="0"/>
          </a:p>
        </p:txBody>
      </p:sp>
      <p:sp>
        <p:nvSpPr>
          <p:cNvPr id="11" name="TextBox 10">
            <a:extLst>
              <a:ext uri="{FF2B5EF4-FFF2-40B4-BE49-F238E27FC236}">
                <a16:creationId xmlns:a16="http://schemas.microsoft.com/office/drawing/2014/main" id="{B3FB61DF-E950-CD8F-6DDC-595E40CCFECA}"/>
              </a:ext>
            </a:extLst>
          </p:cNvPr>
          <p:cNvSpPr txBox="1"/>
          <p:nvPr/>
        </p:nvSpPr>
        <p:spPr>
          <a:xfrm>
            <a:off x="6885856" y="1328394"/>
            <a:ext cx="3847895" cy="369332"/>
          </a:xfrm>
          <a:prstGeom prst="rect">
            <a:avLst/>
          </a:prstGeom>
          <a:noFill/>
        </p:spPr>
        <p:txBody>
          <a:bodyPr wrap="square" rtlCol="0">
            <a:spAutoFit/>
          </a:bodyPr>
          <a:lstStyle/>
          <a:p>
            <a:r>
              <a:rPr lang="id-ID" dirty="0"/>
              <a:t>Script Program JavaScript</a:t>
            </a:r>
            <a:endParaRPr lang="en-ID" dirty="0"/>
          </a:p>
        </p:txBody>
      </p:sp>
      <p:sp>
        <p:nvSpPr>
          <p:cNvPr id="14" name="TextBox 13">
            <a:extLst>
              <a:ext uri="{FF2B5EF4-FFF2-40B4-BE49-F238E27FC236}">
                <a16:creationId xmlns:a16="http://schemas.microsoft.com/office/drawing/2014/main" id="{ADFA83FE-F3E4-08E3-815A-C48C20A1E24B}"/>
              </a:ext>
            </a:extLst>
          </p:cNvPr>
          <p:cNvSpPr txBox="1"/>
          <p:nvPr/>
        </p:nvSpPr>
        <p:spPr>
          <a:xfrm>
            <a:off x="1029229" y="3588155"/>
            <a:ext cx="3539067" cy="369332"/>
          </a:xfrm>
          <a:prstGeom prst="rect">
            <a:avLst/>
          </a:prstGeom>
          <a:noFill/>
        </p:spPr>
        <p:txBody>
          <a:bodyPr wrap="square" rtlCol="0">
            <a:spAutoFit/>
          </a:bodyPr>
          <a:lstStyle/>
          <a:p>
            <a:r>
              <a:rPr lang="id-ID" dirty="0"/>
              <a:t>Script Program CSS</a:t>
            </a:r>
            <a:endParaRPr lang="en-ID" dirty="0"/>
          </a:p>
        </p:txBody>
      </p:sp>
      <p:pic>
        <p:nvPicPr>
          <p:cNvPr id="3" name="Picture 2">
            <a:extLst>
              <a:ext uri="{FF2B5EF4-FFF2-40B4-BE49-F238E27FC236}">
                <a16:creationId xmlns:a16="http://schemas.microsoft.com/office/drawing/2014/main" id="{D89AE8E2-D70E-9A44-4FEF-F96274C41CA1}"/>
              </a:ext>
            </a:extLst>
          </p:cNvPr>
          <p:cNvPicPr>
            <a:picLocks noChangeAspect="1"/>
          </p:cNvPicPr>
          <p:nvPr/>
        </p:nvPicPr>
        <p:blipFill rotWithShape="1">
          <a:blip r:embed="rId5"/>
          <a:srcRect l="17222" t="36880" r="41018" b="29360"/>
          <a:stretch/>
        </p:blipFill>
        <p:spPr>
          <a:xfrm>
            <a:off x="1091318" y="1692339"/>
            <a:ext cx="4421964" cy="1913410"/>
          </a:xfrm>
          <a:prstGeom prst="rect">
            <a:avLst/>
          </a:prstGeom>
        </p:spPr>
      </p:pic>
      <p:pic>
        <p:nvPicPr>
          <p:cNvPr id="15" name="Picture 14">
            <a:extLst>
              <a:ext uri="{FF2B5EF4-FFF2-40B4-BE49-F238E27FC236}">
                <a16:creationId xmlns:a16="http://schemas.microsoft.com/office/drawing/2014/main" id="{A2A587FB-AF7F-4A2F-8FAA-0C0ADBD7D52A}"/>
              </a:ext>
            </a:extLst>
          </p:cNvPr>
          <p:cNvPicPr>
            <a:picLocks noChangeAspect="1"/>
          </p:cNvPicPr>
          <p:nvPr/>
        </p:nvPicPr>
        <p:blipFill rotWithShape="1">
          <a:blip r:embed="rId6"/>
          <a:srcRect l="18704" t="39365" r="23263" b="34728"/>
          <a:stretch/>
        </p:blipFill>
        <p:spPr>
          <a:xfrm>
            <a:off x="1066800" y="3660850"/>
            <a:ext cx="5029199" cy="1775800"/>
          </a:xfrm>
          <a:prstGeom prst="rect">
            <a:avLst/>
          </a:prstGeom>
        </p:spPr>
      </p:pic>
      <p:pic>
        <p:nvPicPr>
          <p:cNvPr id="12" name="Picture 11">
            <a:extLst>
              <a:ext uri="{FF2B5EF4-FFF2-40B4-BE49-F238E27FC236}">
                <a16:creationId xmlns:a16="http://schemas.microsoft.com/office/drawing/2014/main" id="{5493565E-B7F9-FE26-0448-682E71BD5A86}"/>
              </a:ext>
            </a:extLst>
          </p:cNvPr>
          <p:cNvPicPr>
            <a:picLocks noChangeAspect="1"/>
          </p:cNvPicPr>
          <p:nvPr/>
        </p:nvPicPr>
        <p:blipFill rotWithShape="1">
          <a:blip r:embed="rId7"/>
          <a:srcRect l="16482" t="9349" r="50000" b="68328"/>
          <a:stretch/>
        </p:blipFill>
        <p:spPr>
          <a:xfrm>
            <a:off x="6883400" y="1742757"/>
            <a:ext cx="4086577" cy="1530129"/>
          </a:xfrm>
          <a:prstGeom prst="rect">
            <a:avLst/>
          </a:prstGeom>
        </p:spPr>
      </p:pic>
      <p:sp>
        <p:nvSpPr>
          <p:cNvPr id="13" name="TextBox 12">
            <a:extLst>
              <a:ext uri="{FF2B5EF4-FFF2-40B4-BE49-F238E27FC236}">
                <a16:creationId xmlns:a16="http://schemas.microsoft.com/office/drawing/2014/main" id="{40A58CE4-931A-5E3E-984D-95FA39DFA3CE}"/>
              </a:ext>
            </a:extLst>
          </p:cNvPr>
          <p:cNvSpPr txBox="1"/>
          <p:nvPr/>
        </p:nvSpPr>
        <p:spPr>
          <a:xfrm>
            <a:off x="6883400" y="3573440"/>
            <a:ext cx="3965222" cy="369332"/>
          </a:xfrm>
          <a:prstGeom prst="rect">
            <a:avLst/>
          </a:prstGeom>
          <a:noFill/>
        </p:spPr>
        <p:txBody>
          <a:bodyPr wrap="square" rtlCol="0">
            <a:spAutoFit/>
          </a:bodyPr>
          <a:lstStyle/>
          <a:p>
            <a:r>
              <a:rPr lang="id-ID" dirty="0"/>
              <a:t>Tampilan Fungsi Show Input</a:t>
            </a:r>
            <a:endParaRPr lang="en-ID" dirty="0"/>
          </a:p>
        </p:txBody>
      </p:sp>
      <p:pic>
        <p:nvPicPr>
          <p:cNvPr id="17" name="Picture 16">
            <a:extLst>
              <a:ext uri="{FF2B5EF4-FFF2-40B4-BE49-F238E27FC236}">
                <a16:creationId xmlns:a16="http://schemas.microsoft.com/office/drawing/2014/main" id="{294A9698-B3A6-957D-0C1E-13087E8E9A51}"/>
              </a:ext>
            </a:extLst>
          </p:cNvPr>
          <p:cNvPicPr>
            <a:picLocks noChangeAspect="1"/>
          </p:cNvPicPr>
          <p:nvPr/>
        </p:nvPicPr>
        <p:blipFill rotWithShape="1">
          <a:blip r:embed="rId8"/>
          <a:srcRect l="23427" t="41586" r="24350" b="27068"/>
          <a:stretch/>
        </p:blipFill>
        <p:spPr>
          <a:xfrm>
            <a:off x="6705885" y="3963215"/>
            <a:ext cx="4784441" cy="1614625"/>
          </a:xfrm>
          <a:prstGeom prst="rect">
            <a:avLst/>
          </a:prstGeom>
        </p:spPr>
      </p:pic>
    </p:spTree>
    <p:extLst>
      <p:ext uri="{BB962C8B-B14F-4D97-AF65-F5344CB8AC3E}">
        <p14:creationId xmlns:p14="http://schemas.microsoft.com/office/powerpoint/2010/main" val="2950057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14</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103625" y="605693"/>
            <a:ext cx="5619680"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Script Program Menu</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9A322D5-98FC-5BF5-56E0-D6A84725BE0F}"/>
              </a:ext>
            </a:extLst>
          </p:cNvPr>
          <p:cNvSpPr txBox="1"/>
          <p:nvPr/>
        </p:nvSpPr>
        <p:spPr>
          <a:xfrm>
            <a:off x="1066800" y="1355613"/>
            <a:ext cx="3764844" cy="369332"/>
          </a:xfrm>
          <a:prstGeom prst="rect">
            <a:avLst/>
          </a:prstGeom>
          <a:noFill/>
        </p:spPr>
        <p:txBody>
          <a:bodyPr wrap="square" rtlCol="0">
            <a:spAutoFit/>
          </a:bodyPr>
          <a:lstStyle/>
          <a:p>
            <a:r>
              <a:rPr lang="id-ID" dirty="0"/>
              <a:t>Script Program CSS</a:t>
            </a:r>
            <a:endParaRPr lang="en-ID" dirty="0"/>
          </a:p>
        </p:txBody>
      </p:sp>
      <p:pic>
        <p:nvPicPr>
          <p:cNvPr id="13" name="Picture 12">
            <a:extLst>
              <a:ext uri="{FF2B5EF4-FFF2-40B4-BE49-F238E27FC236}">
                <a16:creationId xmlns:a16="http://schemas.microsoft.com/office/drawing/2014/main" id="{D5A809EC-08C8-691C-C123-7C00AA94D10E}"/>
              </a:ext>
            </a:extLst>
          </p:cNvPr>
          <p:cNvPicPr>
            <a:picLocks noChangeAspect="1"/>
          </p:cNvPicPr>
          <p:nvPr/>
        </p:nvPicPr>
        <p:blipFill rotWithShape="1">
          <a:blip r:embed="rId5"/>
          <a:srcRect l="16203" t="29898" r="67963" b="40407"/>
          <a:stretch/>
        </p:blipFill>
        <p:spPr>
          <a:xfrm>
            <a:off x="1173225" y="1779453"/>
            <a:ext cx="1930400" cy="2035484"/>
          </a:xfrm>
          <a:prstGeom prst="rect">
            <a:avLst/>
          </a:prstGeom>
        </p:spPr>
      </p:pic>
      <p:pic>
        <p:nvPicPr>
          <p:cNvPr id="17" name="Picture 16">
            <a:extLst>
              <a:ext uri="{FF2B5EF4-FFF2-40B4-BE49-F238E27FC236}">
                <a16:creationId xmlns:a16="http://schemas.microsoft.com/office/drawing/2014/main" id="{6958A488-B62D-FEF7-32CF-E1FCEABB9C1D}"/>
              </a:ext>
            </a:extLst>
          </p:cNvPr>
          <p:cNvPicPr>
            <a:picLocks noChangeAspect="1"/>
          </p:cNvPicPr>
          <p:nvPr/>
        </p:nvPicPr>
        <p:blipFill rotWithShape="1">
          <a:blip r:embed="rId6"/>
          <a:srcRect l="16445" t="18296" r="69459" b="7671"/>
          <a:stretch/>
        </p:blipFill>
        <p:spPr>
          <a:xfrm>
            <a:off x="3224507" y="1779454"/>
            <a:ext cx="1557867" cy="4472854"/>
          </a:xfrm>
          <a:prstGeom prst="rect">
            <a:avLst/>
          </a:prstGeom>
        </p:spPr>
      </p:pic>
      <p:pic>
        <p:nvPicPr>
          <p:cNvPr id="20" name="Picture 19">
            <a:extLst>
              <a:ext uri="{FF2B5EF4-FFF2-40B4-BE49-F238E27FC236}">
                <a16:creationId xmlns:a16="http://schemas.microsoft.com/office/drawing/2014/main" id="{440153A0-A32F-914D-19ED-9A39FFA9A628}"/>
              </a:ext>
            </a:extLst>
          </p:cNvPr>
          <p:cNvPicPr>
            <a:picLocks noChangeAspect="1"/>
          </p:cNvPicPr>
          <p:nvPr/>
        </p:nvPicPr>
        <p:blipFill rotWithShape="1">
          <a:blip r:embed="rId7"/>
          <a:srcRect l="17407" t="35517" r="55463" b="32843"/>
          <a:stretch/>
        </p:blipFill>
        <p:spPr>
          <a:xfrm>
            <a:off x="4903256" y="1779453"/>
            <a:ext cx="3307645" cy="2168817"/>
          </a:xfrm>
          <a:prstGeom prst="rect">
            <a:avLst/>
          </a:prstGeom>
        </p:spPr>
      </p:pic>
      <p:pic>
        <p:nvPicPr>
          <p:cNvPr id="22" name="Picture 21">
            <a:extLst>
              <a:ext uri="{FF2B5EF4-FFF2-40B4-BE49-F238E27FC236}">
                <a16:creationId xmlns:a16="http://schemas.microsoft.com/office/drawing/2014/main" id="{80935640-F85B-DC82-4521-8BEA1F29DD24}"/>
              </a:ext>
            </a:extLst>
          </p:cNvPr>
          <p:cNvPicPr>
            <a:picLocks noChangeAspect="1"/>
          </p:cNvPicPr>
          <p:nvPr/>
        </p:nvPicPr>
        <p:blipFill rotWithShape="1">
          <a:blip r:embed="rId8"/>
          <a:srcRect l="17053" t="46204" r="62111" b="35240"/>
          <a:stretch/>
        </p:blipFill>
        <p:spPr>
          <a:xfrm>
            <a:off x="4903256" y="4073612"/>
            <a:ext cx="2540317" cy="1271985"/>
          </a:xfrm>
          <a:prstGeom prst="rect">
            <a:avLst/>
          </a:prstGeom>
        </p:spPr>
      </p:pic>
      <p:pic>
        <p:nvPicPr>
          <p:cNvPr id="24" name="Picture 23">
            <a:extLst>
              <a:ext uri="{FF2B5EF4-FFF2-40B4-BE49-F238E27FC236}">
                <a16:creationId xmlns:a16="http://schemas.microsoft.com/office/drawing/2014/main" id="{6DE91DF5-2D95-9D35-67B3-1D602BDC86AE}"/>
              </a:ext>
            </a:extLst>
          </p:cNvPr>
          <p:cNvPicPr>
            <a:picLocks noChangeAspect="1"/>
          </p:cNvPicPr>
          <p:nvPr/>
        </p:nvPicPr>
        <p:blipFill rotWithShape="1">
          <a:blip r:embed="rId9"/>
          <a:srcRect l="17053" t="53335" r="58889" b="29702"/>
          <a:stretch/>
        </p:blipFill>
        <p:spPr>
          <a:xfrm>
            <a:off x="8312909" y="1779453"/>
            <a:ext cx="2933173" cy="1162756"/>
          </a:xfrm>
          <a:prstGeom prst="rect">
            <a:avLst/>
          </a:prstGeom>
        </p:spPr>
      </p:pic>
      <p:pic>
        <p:nvPicPr>
          <p:cNvPr id="27" name="Picture 26">
            <a:extLst>
              <a:ext uri="{FF2B5EF4-FFF2-40B4-BE49-F238E27FC236}">
                <a16:creationId xmlns:a16="http://schemas.microsoft.com/office/drawing/2014/main" id="{5FCB6A1B-E37F-729E-5438-79CF3806E8BF}"/>
              </a:ext>
            </a:extLst>
          </p:cNvPr>
          <p:cNvPicPr>
            <a:picLocks noChangeAspect="1"/>
          </p:cNvPicPr>
          <p:nvPr/>
        </p:nvPicPr>
        <p:blipFill rotWithShape="1">
          <a:blip r:embed="rId10"/>
          <a:srcRect l="18206" t="56684" r="55648" b="22871"/>
          <a:stretch/>
        </p:blipFill>
        <p:spPr>
          <a:xfrm>
            <a:off x="8310213" y="3042765"/>
            <a:ext cx="3187735" cy="1401449"/>
          </a:xfrm>
          <a:prstGeom prst="rect">
            <a:avLst/>
          </a:prstGeom>
        </p:spPr>
      </p:pic>
      <p:pic>
        <p:nvPicPr>
          <p:cNvPr id="31" name="Picture 30">
            <a:extLst>
              <a:ext uri="{FF2B5EF4-FFF2-40B4-BE49-F238E27FC236}">
                <a16:creationId xmlns:a16="http://schemas.microsoft.com/office/drawing/2014/main" id="{59C408C5-9289-7BAF-6DFB-82002B9E0BC7}"/>
              </a:ext>
            </a:extLst>
          </p:cNvPr>
          <p:cNvPicPr>
            <a:picLocks noChangeAspect="1"/>
          </p:cNvPicPr>
          <p:nvPr/>
        </p:nvPicPr>
        <p:blipFill rotWithShape="1">
          <a:blip r:embed="rId11"/>
          <a:srcRect l="18206" t="52107" r="55463" b="38101"/>
          <a:stretch/>
        </p:blipFill>
        <p:spPr>
          <a:xfrm>
            <a:off x="8287635" y="4519460"/>
            <a:ext cx="3210313" cy="671182"/>
          </a:xfrm>
          <a:prstGeom prst="rect">
            <a:avLst/>
          </a:prstGeom>
        </p:spPr>
      </p:pic>
      <p:pic>
        <p:nvPicPr>
          <p:cNvPr id="33" name="Picture 32">
            <a:extLst>
              <a:ext uri="{FF2B5EF4-FFF2-40B4-BE49-F238E27FC236}">
                <a16:creationId xmlns:a16="http://schemas.microsoft.com/office/drawing/2014/main" id="{3B96C0E7-1891-A20E-1B4F-2FFA5B50E88A}"/>
              </a:ext>
            </a:extLst>
          </p:cNvPr>
          <p:cNvPicPr>
            <a:picLocks noChangeAspect="1"/>
          </p:cNvPicPr>
          <p:nvPr/>
        </p:nvPicPr>
        <p:blipFill rotWithShape="1">
          <a:blip r:embed="rId11"/>
          <a:srcRect l="17053" t="61529" r="56520" b="29388"/>
          <a:stretch/>
        </p:blipFill>
        <p:spPr>
          <a:xfrm>
            <a:off x="8293102" y="5288612"/>
            <a:ext cx="3221955" cy="622597"/>
          </a:xfrm>
          <a:prstGeom prst="rect">
            <a:avLst/>
          </a:prstGeom>
        </p:spPr>
      </p:pic>
    </p:spTree>
    <p:extLst>
      <p:ext uri="{BB962C8B-B14F-4D97-AF65-F5344CB8AC3E}">
        <p14:creationId xmlns:p14="http://schemas.microsoft.com/office/powerpoint/2010/main" val="182065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15</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841296" y="605693"/>
            <a:ext cx="4144341" cy="769441"/>
          </a:xfrm>
          <a:prstGeom prst="rect">
            <a:avLst/>
          </a:prstGeom>
          <a:noFill/>
        </p:spPr>
        <p:txBody>
          <a:bodyPr wrap="none" lIns="91440" tIns="45720" rIns="91440" bIns="45720">
            <a:spAutoFit/>
          </a:bodyPr>
          <a:lstStyle/>
          <a:p>
            <a:pPr algn="ctr"/>
            <a:r>
              <a:rPr lang="id-ID" sz="4400" b="0" cap="none" spc="0" dirty="0">
                <a:ln w="0"/>
                <a:solidFill>
                  <a:schemeClr val="tx1"/>
                </a:solidFill>
                <a:effectLst>
                  <a:outerShdw blurRad="38100" dist="19050" dir="2700000" algn="tl" rotWithShape="0">
                    <a:schemeClr val="dk1">
                      <a:alpha val="40000"/>
                    </a:schemeClr>
                  </a:outerShdw>
                </a:effectLst>
              </a:rPr>
              <a:t>Tampilan Menu</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5BE5F4F1-9C38-9549-A9DF-75D10EEA09C9}"/>
              </a:ext>
            </a:extLst>
          </p:cNvPr>
          <p:cNvPicPr>
            <a:picLocks noChangeAspect="1"/>
          </p:cNvPicPr>
          <p:nvPr/>
        </p:nvPicPr>
        <p:blipFill rotWithShape="1">
          <a:blip r:embed="rId5"/>
          <a:srcRect l="19630" t="26194" r="20375"/>
          <a:stretch/>
        </p:blipFill>
        <p:spPr>
          <a:xfrm>
            <a:off x="3184005" y="1561435"/>
            <a:ext cx="5823990" cy="4028152"/>
          </a:xfrm>
          <a:prstGeom prst="rect">
            <a:avLst/>
          </a:prstGeom>
        </p:spPr>
      </p:pic>
    </p:spTree>
    <p:extLst>
      <p:ext uri="{BB962C8B-B14F-4D97-AF65-F5344CB8AC3E}">
        <p14:creationId xmlns:p14="http://schemas.microsoft.com/office/powerpoint/2010/main" val="1893874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16</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841296" y="605693"/>
            <a:ext cx="4144341"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Tampilan Menu</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4D73570-5991-3DD4-F6D8-88CD65253D0C}"/>
              </a:ext>
            </a:extLst>
          </p:cNvPr>
          <p:cNvPicPr>
            <a:picLocks noChangeAspect="1"/>
          </p:cNvPicPr>
          <p:nvPr/>
        </p:nvPicPr>
        <p:blipFill>
          <a:blip r:embed="rId5"/>
          <a:stretch>
            <a:fillRect/>
          </a:stretch>
        </p:blipFill>
        <p:spPr>
          <a:xfrm>
            <a:off x="910670" y="2072086"/>
            <a:ext cx="4868817" cy="2947263"/>
          </a:xfrm>
          <a:prstGeom prst="rect">
            <a:avLst/>
          </a:prstGeom>
        </p:spPr>
      </p:pic>
      <p:pic>
        <p:nvPicPr>
          <p:cNvPr id="12" name="Picture 11">
            <a:extLst>
              <a:ext uri="{FF2B5EF4-FFF2-40B4-BE49-F238E27FC236}">
                <a16:creationId xmlns:a16="http://schemas.microsoft.com/office/drawing/2014/main" id="{9FBFA295-E84C-AB8F-6362-43161E6F8B66}"/>
              </a:ext>
            </a:extLst>
          </p:cNvPr>
          <p:cNvPicPr>
            <a:picLocks noChangeAspect="1"/>
          </p:cNvPicPr>
          <p:nvPr/>
        </p:nvPicPr>
        <p:blipFill>
          <a:blip r:embed="rId6"/>
          <a:stretch>
            <a:fillRect/>
          </a:stretch>
        </p:blipFill>
        <p:spPr>
          <a:xfrm>
            <a:off x="6077243" y="2051095"/>
            <a:ext cx="5242137" cy="2947263"/>
          </a:xfrm>
          <a:prstGeom prst="rect">
            <a:avLst/>
          </a:prstGeom>
        </p:spPr>
      </p:pic>
    </p:spTree>
    <p:extLst>
      <p:ext uri="{BB962C8B-B14F-4D97-AF65-F5344CB8AC3E}">
        <p14:creationId xmlns:p14="http://schemas.microsoft.com/office/powerpoint/2010/main" val="97850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17</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68923"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841296" y="605693"/>
            <a:ext cx="4144341"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Tampilan Menu</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864556DA-CCF6-1948-2031-AC45C65BA7C9}"/>
              </a:ext>
            </a:extLst>
          </p:cNvPr>
          <p:cNvPicPr>
            <a:picLocks noChangeAspect="1"/>
          </p:cNvPicPr>
          <p:nvPr/>
        </p:nvPicPr>
        <p:blipFill>
          <a:blip r:embed="rId5"/>
          <a:stretch>
            <a:fillRect/>
          </a:stretch>
        </p:blipFill>
        <p:spPr>
          <a:xfrm>
            <a:off x="664222" y="2206201"/>
            <a:ext cx="5327980" cy="2995526"/>
          </a:xfrm>
          <a:prstGeom prst="rect">
            <a:avLst/>
          </a:prstGeom>
        </p:spPr>
      </p:pic>
      <p:pic>
        <p:nvPicPr>
          <p:cNvPr id="13" name="Picture 12">
            <a:extLst>
              <a:ext uri="{FF2B5EF4-FFF2-40B4-BE49-F238E27FC236}">
                <a16:creationId xmlns:a16="http://schemas.microsoft.com/office/drawing/2014/main" id="{48AAD0D1-A96C-3AD2-A10C-3AB00D15ED97}"/>
              </a:ext>
            </a:extLst>
          </p:cNvPr>
          <p:cNvPicPr>
            <a:picLocks noChangeAspect="1"/>
          </p:cNvPicPr>
          <p:nvPr/>
        </p:nvPicPr>
        <p:blipFill>
          <a:blip r:embed="rId6"/>
          <a:stretch>
            <a:fillRect/>
          </a:stretch>
        </p:blipFill>
        <p:spPr>
          <a:xfrm>
            <a:off x="6211811" y="2206201"/>
            <a:ext cx="5327980" cy="2995526"/>
          </a:xfrm>
          <a:prstGeom prst="rect">
            <a:avLst/>
          </a:prstGeom>
        </p:spPr>
      </p:pic>
    </p:spTree>
    <p:extLst>
      <p:ext uri="{BB962C8B-B14F-4D97-AF65-F5344CB8AC3E}">
        <p14:creationId xmlns:p14="http://schemas.microsoft.com/office/powerpoint/2010/main" val="3416931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18</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2954129" y="605693"/>
            <a:ext cx="5918673"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Script Program Kontak</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9A322D5-98FC-5BF5-56E0-D6A84725BE0F}"/>
              </a:ext>
            </a:extLst>
          </p:cNvPr>
          <p:cNvSpPr txBox="1"/>
          <p:nvPr/>
        </p:nvSpPr>
        <p:spPr>
          <a:xfrm>
            <a:off x="1066800" y="1355613"/>
            <a:ext cx="3764844" cy="369332"/>
          </a:xfrm>
          <a:prstGeom prst="rect">
            <a:avLst/>
          </a:prstGeom>
          <a:noFill/>
        </p:spPr>
        <p:txBody>
          <a:bodyPr wrap="square" rtlCol="0">
            <a:spAutoFit/>
          </a:bodyPr>
          <a:lstStyle/>
          <a:p>
            <a:r>
              <a:rPr lang="id-ID" dirty="0"/>
              <a:t>Script Program HTML</a:t>
            </a:r>
            <a:endParaRPr lang="en-ID" dirty="0"/>
          </a:p>
        </p:txBody>
      </p:sp>
      <p:pic>
        <p:nvPicPr>
          <p:cNvPr id="3" name="Picture 2">
            <a:extLst>
              <a:ext uri="{FF2B5EF4-FFF2-40B4-BE49-F238E27FC236}">
                <a16:creationId xmlns:a16="http://schemas.microsoft.com/office/drawing/2014/main" id="{8996AC14-8DE6-2587-7276-A547BAAADC05}"/>
              </a:ext>
            </a:extLst>
          </p:cNvPr>
          <p:cNvPicPr>
            <a:picLocks noChangeAspect="1"/>
          </p:cNvPicPr>
          <p:nvPr/>
        </p:nvPicPr>
        <p:blipFill rotWithShape="1">
          <a:blip r:embed="rId5"/>
          <a:srcRect l="17963" t="18480" r="11574" b="65294"/>
          <a:stretch/>
        </p:blipFill>
        <p:spPr>
          <a:xfrm>
            <a:off x="1066800" y="1752295"/>
            <a:ext cx="8590845" cy="1112188"/>
          </a:xfrm>
          <a:prstGeom prst="rect">
            <a:avLst/>
          </a:prstGeom>
        </p:spPr>
      </p:pic>
      <p:pic>
        <p:nvPicPr>
          <p:cNvPr id="12" name="Picture 11">
            <a:extLst>
              <a:ext uri="{FF2B5EF4-FFF2-40B4-BE49-F238E27FC236}">
                <a16:creationId xmlns:a16="http://schemas.microsoft.com/office/drawing/2014/main" id="{1E3B7AD2-826B-1AF6-6908-395E73B0F5B5}"/>
              </a:ext>
            </a:extLst>
          </p:cNvPr>
          <p:cNvPicPr>
            <a:picLocks noChangeAspect="1"/>
          </p:cNvPicPr>
          <p:nvPr/>
        </p:nvPicPr>
        <p:blipFill rotWithShape="1">
          <a:blip r:embed="rId5"/>
          <a:srcRect l="19907" t="34862" r="40648" b="29867"/>
          <a:stretch/>
        </p:blipFill>
        <p:spPr>
          <a:xfrm>
            <a:off x="1072938" y="2924040"/>
            <a:ext cx="4809067" cy="2417712"/>
          </a:xfrm>
          <a:prstGeom prst="rect">
            <a:avLst/>
          </a:prstGeom>
        </p:spPr>
      </p:pic>
      <p:pic>
        <p:nvPicPr>
          <p:cNvPr id="15" name="Picture 14">
            <a:extLst>
              <a:ext uri="{FF2B5EF4-FFF2-40B4-BE49-F238E27FC236}">
                <a16:creationId xmlns:a16="http://schemas.microsoft.com/office/drawing/2014/main" id="{A2225BE4-D573-3BB7-B914-3D5EAE61342D}"/>
              </a:ext>
            </a:extLst>
          </p:cNvPr>
          <p:cNvPicPr>
            <a:picLocks noChangeAspect="1"/>
          </p:cNvPicPr>
          <p:nvPr/>
        </p:nvPicPr>
        <p:blipFill rotWithShape="1">
          <a:blip r:embed="rId5"/>
          <a:srcRect l="20278" t="71394" r="40278" b="13134"/>
          <a:stretch/>
        </p:blipFill>
        <p:spPr>
          <a:xfrm>
            <a:off x="5973445" y="2933024"/>
            <a:ext cx="4809067" cy="1060494"/>
          </a:xfrm>
          <a:prstGeom prst="rect">
            <a:avLst/>
          </a:prstGeom>
        </p:spPr>
      </p:pic>
    </p:spTree>
    <p:extLst>
      <p:ext uri="{BB962C8B-B14F-4D97-AF65-F5344CB8AC3E}">
        <p14:creationId xmlns:p14="http://schemas.microsoft.com/office/powerpoint/2010/main" val="2441301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19</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2662676" y="605693"/>
            <a:ext cx="6501588" cy="769441"/>
          </a:xfrm>
          <a:prstGeom prst="rect">
            <a:avLst/>
          </a:prstGeom>
          <a:noFill/>
        </p:spPr>
        <p:txBody>
          <a:bodyPr wrap="none" lIns="91440" tIns="45720" rIns="91440" bIns="45720">
            <a:spAutoFit/>
          </a:bodyPr>
          <a:lstStyle/>
          <a:p>
            <a:pPr algn="ctr"/>
            <a:r>
              <a:rPr lang="id-ID" sz="4400" b="0" cap="none" spc="0" dirty="0">
                <a:ln w="0"/>
                <a:solidFill>
                  <a:schemeClr val="tx1"/>
                </a:solidFill>
                <a:effectLst>
                  <a:outerShdw blurRad="38100" dist="19050" dir="2700000" algn="tl" rotWithShape="0">
                    <a:schemeClr val="dk1">
                      <a:alpha val="40000"/>
                    </a:schemeClr>
                  </a:outerShdw>
                </a:effectLst>
              </a:rPr>
              <a:t>Tampilan Kontak Section</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7225DE8E-B43B-A396-DF14-7B83E7E1B8B5}"/>
              </a:ext>
            </a:extLst>
          </p:cNvPr>
          <p:cNvPicPr>
            <a:picLocks noChangeAspect="1"/>
          </p:cNvPicPr>
          <p:nvPr/>
        </p:nvPicPr>
        <p:blipFill>
          <a:blip r:embed="rId5"/>
          <a:stretch>
            <a:fillRect/>
          </a:stretch>
        </p:blipFill>
        <p:spPr>
          <a:xfrm>
            <a:off x="2229485" y="1437730"/>
            <a:ext cx="7695516" cy="4326615"/>
          </a:xfrm>
          <a:prstGeom prst="rect">
            <a:avLst/>
          </a:prstGeom>
        </p:spPr>
      </p:pic>
    </p:spTree>
    <p:extLst>
      <p:ext uri="{BB962C8B-B14F-4D97-AF65-F5344CB8AC3E}">
        <p14:creationId xmlns:p14="http://schemas.microsoft.com/office/powerpoint/2010/main" val="718419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extLst>
              <p:ext uri="{D42A27DB-BD31-4B8C-83A1-F6EECF244321}">
                <p14:modId xmlns:p14="http://schemas.microsoft.com/office/powerpoint/2010/main" val="4137944840"/>
              </p:ext>
            </p:extLst>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2</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700954" y="903519"/>
            <a:ext cx="4752583" cy="923330"/>
          </a:xfrm>
          <a:prstGeom prst="rect">
            <a:avLst/>
          </a:prstGeom>
          <a:noFill/>
        </p:spPr>
        <p:txBody>
          <a:bodyPr wrap="none" lIns="91440" tIns="45720" rIns="91440" bIns="45720">
            <a:spAutoFit/>
          </a:bodyPr>
          <a:lstStyle/>
          <a:p>
            <a:pPr algn="ctr"/>
            <a:r>
              <a:rPr lang="id-ID" sz="5400" dirty="0">
                <a:ln w="0"/>
                <a:effectLst>
                  <a:outerShdw blurRad="38100" dist="19050" dir="2700000" algn="tl" rotWithShape="0">
                    <a:schemeClr val="dk1">
                      <a:alpha val="40000"/>
                    </a:schemeClr>
                  </a:outerShdw>
                </a:effectLst>
              </a:rPr>
              <a:t>Deksripsi Web</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2336800" y="2314222"/>
            <a:ext cx="7950200" cy="2308324"/>
          </a:xfrm>
          <a:prstGeom prst="rect">
            <a:avLst/>
          </a:prstGeom>
          <a:noFill/>
        </p:spPr>
        <p:txBody>
          <a:bodyPr wrap="square" rtlCol="0">
            <a:spAutoFit/>
          </a:bodyPr>
          <a:lstStyle/>
          <a:p>
            <a:r>
              <a:rPr lang="id-ID" dirty="0"/>
              <a:t>Web yang saya buat adalah web pemesan makanan restoran melalui website secara online. Pengunjung dapat memesan makanan secara online tanpa perlu mengantri panjang di kasir ini juga membantu agar tidak terjadi padatnya pembeli di kasir. Didalam web ini menyediakan menu-menu makanan yang tersedia di restoran. Pengunjung diminta menginputkan nama , no meja , serta makanan dan jumlah makanan yang dipesan. Pihak restoran juga dapat melihat hasil makan yang telah dipesan oleh pengunjung.</a:t>
            </a:r>
            <a:endParaRPr lang="en-ID" dirty="0"/>
          </a:p>
        </p:txBody>
      </p:sp>
    </p:spTree>
    <p:extLst>
      <p:ext uri="{BB962C8B-B14F-4D97-AF65-F5344CB8AC3E}">
        <p14:creationId xmlns:p14="http://schemas.microsoft.com/office/powerpoint/2010/main" val="3464460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20</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000906" y="605693"/>
            <a:ext cx="5825121"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Script Program Footer</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6675120" y="1314749"/>
            <a:ext cx="2423160" cy="375552"/>
          </a:xfrm>
          <a:prstGeom prst="rect">
            <a:avLst/>
          </a:prstGeom>
          <a:noFill/>
        </p:spPr>
        <p:txBody>
          <a:bodyPr wrap="square" rtlCol="0">
            <a:spAutoFit/>
          </a:bodyPr>
          <a:lstStyle/>
          <a:p>
            <a:pPr>
              <a:lnSpc>
                <a:spcPct val="107000"/>
              </a:lnSpc>
              <a:spcAft>
                <a:spcPts val="800"/>
              </a:spcAft>
            </a:pPr>
            <a:r>
              <a:rPr lang="id-ID" kern="100" dirty="0">
                <a:latin typeface="Calibri" panose="020F0502020204030204" pitchFamily="34" charset="0"/>
                <a:ea typeface="Calibri" panose="020F0502020204030204" pitchFamily="34" charset="0"/>
                <a:cs typeface="Times New Roman" panose="02020603050405020304" pitchFamily="18" charset="0"/>
              </a:rPr>
              <a:t>Script Program CSS</a:t>
            </a:r>
          </a:p>
        </p:txBody>
      </p:sp>
      <p:sp>
        <p:nvSpPr>
          <p:cNvPr id="10" name="TextBox 9">
            <a:extLst>
              <a:ext uri="{FF2B5EF4-FFF2-40B4-BE49-F238E27FC236}">
                <a16:creationId xmlns:a16="http://schemas.microsoft.com/office/drawing/2014/main" id="{59A322D5-98FC-5BF5-56E0-D6A84725BE0F}"/>
              </a:ext>
            </a:extLst>
          </p:cNvPr>
          <p:cNvSpPr txBox="1"/>
          <p:nvPr/>
        </p:nvSpPr>
        <p:spPr>
          <a:xfrm>
            <a:off x="1066800" y="1355613"/>
            <a:ext cx="3764844" cy="369332"/>
          </a:xfrm>
          <a:prstGeom prst="rect">
            <a:avLst/>
          </a:prstGeom>
          <a:noFill/>
        </p:spPr>
        <p:txBody>
          <a:bodyPr wrap="square" rtlCol="0">
            <a:spAutoFit/>
          </a:bodyPr>
          <a:lstStyle/>
          <a:p>
            <a:r>
              <a:rPr lang="id-ID" dirty="0"/>
              <a:t>Script Program HTML </a:t>
            </a:r>
            <a:endParaRPr lang="en-ID" dirty="0"/>
          </a:p>
        </p:txBody>
      </p:sp>
      <p:pic>
        <p:nvPicPr>
          <p:cNvPr id="11" name="Picture 10">
            <a:extLst>
              <a:ext uri="{FF2B5EF4-FFF2-40B4-BE49-F238E27FC236}">
                <a16:creationId xmlns:a16="http://schemas.microsoft.com/office/drawing/2014/main" id="{C599D4C7-D289-4ED9-3FD3-A0DC36B32C65}"/>
              </a:ext>
            </a:extLst>
          </p:cNvPr>
          <p:cNvPicPr>
            <a:picLocks noChangeAspect="1"/>
          </p:cNvPicPr>
          <p:nvPr/>
        </p:nvPicPr>
        <p:blipFill rotWithShape="1">
          <a:blip r:embed="rId5"/>
          <a:srcRect l="19351" t="47865" r="37223" b="21467"/>
          <a:stretch/>
        </p:blipFill>
        <p:spPr>
          <a:xfrm>
            <a:off x="1140266" y="1734541"/>
            <a:ext cx="5294489" cy="2102193"/>
          </a:xfrm>
          <a:prstGeom prst="rect">
            <a:avLst/>
          </a:prstGeom>
        </p:spPr>
      </p:pic>
      <p:pic>
        <p:nvPicPr>
          <p:cNvPr id="17" name="Picture 16">
            <a:extLst>
              <a:ext uri="{FF2B5EF4-FFF2-40B4-BE49-F238E27FC236}">
                <a16:creationId xmlns:a16="http://schemas.microsoft.com/office/drawing/2014/main" id="{ABD75659-00BF-B8F9-AF2C-98493C55434F}"/>
              </a:ext>
            </a:extLst>
          </p:cNvPr>
          <p:cNvPicPr>
            <a:picLocks noChangeAspect="1"/>
          </p:cNvPicPr>
          <p:nvPr/>
        </p:nvPicPr>
        <p:blipFill rotWithShape="1">
          <a:blip r:embed="rId6"/>
          <a:srcRect l="17407" t="16116" r="64108" b="65396"/>
          <a:stretch/>
        </p:blipFill>
        <p:spPr>
          <a:xfrm>
            <a:off x="6759882" y="1728811"/>
            <a:ext cx="2253636" cy="1267290"/>
          </a:xfrm>
          <a:prstGeom prst="rect">
            <a:avLst/>
          </a:prstGeom>
        </p:spPr>
      </p:pic>
      <p:pic>
        <p:nvPicPr>
          <p:cNvPr id="20" name="Picture 19">
            <a:extLst>
              <a:ext uri="{FF2B5EF4-FFF2-40B4-BE49-F238E27FC236}">
                <a16:creationId xmlns:a16="http://schemas.microsoft.com/office/drawing/2014/main" id="{D961EA45-7ACF-2284-9D16-7C4BBEC2C0D6}"/>
              </a:ext>
            </a:extLst>
          </p:cNvPr>
          <p:cNvPicPr>
            <a:picLocks noChangeAspect="1"/>
          </p:cNvPicPr>
          <p:nvPr/>
        </p:nvPicPr>
        <p:blipFill rotWithShape="1">
          <a:blip r:embed="rId6"/>
          <a:srcRect l="16656" t="34603" r="70169" b="45387"/>
          <a:stretch/>
        </p:blipFill>
        <p:spPr>
          <a:xfrm>
            <a:off x="9099857" y="1724729"/>
            <a:ext cx="1606243" cy="1371600"/>
          </a:xfrm>
          <a:prstGeom prst="rect">
            <a:avLst/>
          </a:prstGeom>
        </p:spPr>
      </p:pic>
      <p:pic>
        <p:nvPicPr>
          <p:cNvPr id="22" name="Picture 21">
            <a:extLst>
              <a:ext uri="{FF2B5EF4-FFF2-40B4-BE49-F238E27FC236}">
                <a16:creationId xmlns:a16="http://schemas.microsoft.com/office/drawing/2014/main" id="{67BC0FAA-6AF0-209A-834D-396EA1B7F53D}"/>
              </a:ext>
            </a:extLst>
          </p:cNvPr>
          <p:cNvPicPr>
            <a:picLocks noChangeAspect="1"/>
          </p:cNvPicPr>
          <p:nvPr/>
        </p:nvPicPr>
        <p:blipFill rotWithShape="1">
          <a:blip r:embed="rId6"/>
          <a:srcRect l="17315" t="53335" r="69947" b="16201"/>
          <a:stretch/>
        </p:blipFill>
        <p:spPr>
          <a:xfrm>
            <a:off x="6759882" y="3106216"/>
            <a:ext cx="1553008" cy="2088191"/>
          </a:xfrm>
          <a:prstGeom prst="rect">
            <a:avLst/>
          </a:prstGeom>
        </p:spPr>
      </p:pic>
    </p:spTree>
    <p:extLst>
      <p:ext uri="{BB962C8B-B14F-4D97-AF65-F5344CB8AC3E}">
        <p14:creationId xmlns:p14="http://schemas.microsoft.com/office/powerpoint/2010/main" val="2217551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21</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2926659" y="605693"/>
            <a:ext cx="5973623" cy="769441"/>
          </a:xfrm>
          <a:prstGeom prst="rect">
            <a:avLst/>
          </a:prstGeom>
          <a:noFill/>
        </p:spPr>
        <p:txBody>
          <a:bodyPr wrap="none" lIns="91440" tIns="45720" rIns="91440" bIns="45720">
            <a:spAutoFit/>
          </a:bodyPr>
          <a:lstStyle/>
          <a:p>
            <a:pPr algn="ctr"/>
            <a:r>
              <a:rPr lang="id-ID" sz="4400" b="0" cap="none" spc="0" dirty="0">
                <a:ln w="0"/>
                <a:solidFill>
                  <a:schemeClr val="tx1"/>
                </a:solidFill>
                <a:effectLst>
                  <a:outerShdw blurRad="38100" dist="19050" dir="2700000" algn="tl" rotWithShape="0">
                    <a:schemeClr val="dk1">
                      <a:alpha val="40000"/>
                    </a:schemeClr>
                  </a:outerShdw>
                </a:effectLst>
              </a:rPr>
              <a:t>Tampilan Script Footer</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pic>
        <p:nvPicPr>
          <p:cNvPr id="3" name="Picture 2">
            <a:extLst>
              <a:ext uri="{FF2B5EF4-FFF2-40B4-BE49-F238E27FC236}">
                <a16:creationId xmlns:a16="http://schemas.microsoft.com/office/drawing/2014/main" id="{450A9D86-3C45-4592-F1E2-1622EE3F4C89}"/>
              </a:ext>
            </a:extLst>
          </p:cNvPr>
          <p:cNvPicPr>
            <a:picLocks noChangeAspect="1"/>
          </p:cNvPicPr>
          <p:nvPr/>
        </p:nvPicPr>
        <p:blipFill rotWithShape="1">
          <a:blip r:embed="rId5"/>
          <a:srcRect t="84297"/>
          <a:stretch/>
        </p:blipFill>
        <p:spPr>
          <a:xfrm>
            <a:off x="836703" y="2760319"/>
            <a:ext cx="10518594" cy="1076415"/>
          </a:xfrm>
          <a:prstGeom prst="rect">
            <a:avLst/>
          </a:prstGeom>
        </p:spPr>
      </p:pic>
    </p:spTree>
    <p:extLst>
      <p:ext uri="{BB962C8B-B14F-4D97-AF65-F5344CB8AC3E}">
        <p14:creationId xmlns:p14="http://schemas.microsoft.com/office/powerpoint/2010/main" val="2937104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22</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391501" y="605693"/>
            <a:ext cx="5043945" cy="769441"/>
          </a:xfrm>
          <a:prstGeom prst="rect">
            <a:avLst/>
          </a:prstGeom>
          <a:noFill/>
        </p:spPr>
        <p:txBody>
          <a:bodyPr wrap="none" lIns="91440" tIns="45720" rIns="91440" bIns="45720">
            <a:spAutoFit/>
          </a:bodyPr>
          <a:lstStyle/>
          <a:p>
            <a:pPr algn="ctr"/>
            <a:r>
              <a:rPr lang="id-ID" sz="4400" b="0" cap="none" spc="0" dirty="0">
                <a:ln w="0"/>
                <a:solidFill>
                  <a:schemeClr val="tx1"/>
                </a:solidFill>
                <a:effectLst>
                  <a:outerShdw blurRad="38100" dist="19050" dir="2700000" algn="tl" rotWithShape="0">
                    <a:schemeClr val="dk1">
                      <a:alpha val="40000"/>
                    </a:schemeClr>
                  </a:outerShdw>
                </a:effectLst>
              </a:rPr>
              <a:t>Script orderan.php</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pic>
        <p:nvPicPr>
          <p:cNvPr id="4" name="Picture 3">
            <a:extLst>
              <a:ext uri="{FF2B5EF4-FFF2-40B4-BE49-F238E27FC236}">
                <a16:creationId xmlns:a16="http://schemas.microsoft.com/office/drawing/2014/main" id="{E9AC4C19-8633-C00C-9122-DF09C7ABD38F}"/>
              </a:ext>
            </a:extLst>
          </p:cNvPr>
          <p:cNvPicPr>
            <a:picLocks noChangeAspect="1"/>
          </p:cNvPicPr>
          <p:nvPr/>
        </p:nvPicPr>
        <p:blipFill rotWithShape="1">
          <a:blip r:embed="rId5"/>
          <a:srcRect l="17222" t="20957" r="47005" b="27890"/>
          <a:stretch/>
        </p:blipFill>
        <p:spPr>
          <a:xfrm>
            <a:off x="939657" y="1450936"/>
            <a:ext cx="3545157" cy="3271605"/>
          </a:xfrm>
          <a:prstGeom prst="rect">
            <a:avLst/>
          </a:prstGeom>
        </p:spPr>
      </p:pic>
      <p:pic>
        <p:nvPicPr>
          <p:cNvPr id="11" name="Picture 10">
            <a:extLst>
              <a:ext uri="{FF2B5EF4-FFF2-40B4-BE49-F238E27FC236}">
                <a16:creationId xmlns:a16="http://schemas.microsoft.com/office/drawing/2014/main" id="{BD2B72E8-2D70-E3E2-8806-10D5A51DF6AF}"/>
              </a:ext>
            </a:extLst>
          </p:cNvPr>
          <p:cNvPicPr>
            <a:picLocks noChangeAspect="1"/>
          </p:cNvPicPr>
          <p:nvPr/>
        </p:nvPicPr>
        <p:blipFill rotWithShape="1">
          <a:blip r:embed="rId6"/>
          <a:srcRect l="18704" t="38491" r="44537" b="5444"/>
          <a:stretch/>
        </p:blipFill>
        <p:spPr>
          <a:xfrm>
            <a:off x="4611957" y="1450936"/>
            <a:ext cx="3516064" cy="3271605"/>
          </a:xfrm>
          <a:prstGeom prst="rect">
            <a:avLst/>
          </a:prstGeom>
        </p:spPr>
      </p:pic>
      <p:pic>
        <p:nvPicPr>
          <p:cNvPr id="13" name="Picture 12">
            <a:extLst>
              <a:ext uri="{FF2B5EF4-FFF2-40B4-BE49-F238E27FC236}">
                <a16:creationId xmlns:a16="http://schemas.microsoft.com/office/drawing/2014/main" id="{2D5577D8-F6D0-5A62-6780-E898AF9B75AD}"/>
              </a:ext>
            </a:extLst>
          </p:cNvPr>
          <p:cNvPicPr>
            <a:picLocks noChangeAspect="1"/>
          </p:cNvPicPr>
          <p:nvPr/>
        </p:nvPicPr>
        <p:blipFill rotWithShape="1">
          <a:blip r:embed="rId7"/>
          <a:srcRect l="16944" t="38874" r="61273" b="13398"/>
          <a:stretch/>
        </p:blipFill>
        <p:spPr>
          <a:xfrm>
            <a:off x="8298738" y="1450936"/>
            <a:ext cx="2655744" cy="3271605"/>
          </a:xfrm>
          <a:prstGeom prst="rect">
            <a:avLst/>
          </a:prstGeom>
        </p:spPr>
      </p:pic>
    </p:spTree>
    <p:extLst>
      <p:ext uri="{BB962C8B-B14F-4D97-AF65-F5344CB8AC3E}">
        <p14:creationId xmlns:p14="http://schemas.microsoft.com/office/powerpoint/2010/main" val="379478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23</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2963372" y="605693"/>
            <a:ext cx="5900205"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Tampilan</a:t>
            </a:r>
            <a:r>
              <a:rPr lang="id-ID" sz="4400" b="0" cap="none" spc="0" dirty="0">
                <a:ln w="0"/>
                <a:solidFill>
                  <a:schemeClr val="tx1"/>
                </a:solidFill>
                <a:effectLst>
                  <a:outerShdw blurRad="38100" dist="19050" dir="2700000" algn="tl" rotWithShape="0">
                    <a:schemeClr val="dk1">
                      <a:alpha val="40000"/>
                    </a:schemeClr>
                  </a:outerShdw>
                </a:effectLst>
              </a:rPr>
              <a:t> orderan.php</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pic>
        <p:nvPicPr>
          <p:cNvPr id="3" name="Picture 2">
            <a:extLst>
              <a:ext uri="{FF2B5EF4-FFF2-40B4-BE49-F238E27FC236}">
                <a16:creationId xmlns:a16="http://schemas.microsoft.com/office/drawing/2014/main" id="{A00A7C4F-4FC8-0576-898B-93ABAF3566F8}"/>
              </a:ext>
            </a:extLst>
          </p:cNvPr>
          <p:cNvPicPr>
            <a:picLocks noChangeAspect="1"/>
          </p:cNvPicPr>
          <p:nvPr/>
        </p:nvPicPr>
        <p:blipFill rotWithShape="1">
          <a:blip r:embed="rId5"/>
          <a:srcRect l="-34584" t="-39688" r="-34584" b="-29480"/>
          <a:stretch/>
        </p:blipFill>
        <p:spPr>
          <a:xfrm>
            <a:off x="0" y="1673"/>
            <a:ext cx="12192000" cy="6854653"/>
          </a:xfrm>
          <a:prstGeom prst="rect">
            <a:avLst/>
          </a:prstGeom>
        </p:spPr>
      </p:pic>
    </p:spTree>
    <p:extLst>
      <p:ext uri="{BB962C8B-B14F-4D97-AF65-F5344CB8AC3E}">
        <p14:creationId xmlns:p14="http://schemas.microsoft.com/office/powerpoint/2010/main" val="3110040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24</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837425" y="605693"/>
            <a:ext cx="4152099" cy="769441"/>
          </a:xfrm>
          <a:prstGeom prst="rect">
            <a:avLst/>
          </a:prstGeom>
          <a:noFill/>
        </p:spPr>
        <p:txBody>
          <a:bodyPr wrap="none" lIns="91440" tIns="45720" rIns="91440" bIns="45720">
            <a:spAutoFit/>
          </a:bodyPr>
          <a:lstStyle/>
          <a:p>
            <a:pPr algn="ctr"/>
            <a:r>
              <a:rPr lang="id-ID" sz="4400" b="0" cap="none" spc="0" dirty="0">
                <a:ln w="0"/>
                <a:solidFill>
                  <a:schemeClr val="tx1"/>
                </a:solidFill>
                <a:effectLst>
                  <a:outerShdw blurRad="38100" dist="19050" dir="2700000" algn="tl" rotWithShape="0">
                    <a:schemeClr val="dk1">
                      <a:alpha val="40000"/>
                    </a:schemeClr>
                  </a:outerShdw>
                </a:effectLst>
              </a:rPr>
              <a:t>Script </a:t>
            </a:r>
            <a:r>
              <a:rPr lang="id-ID" sz="4400" dirty="0">
                <a:ln w="0"/>
                <a:effectLst>
                  <a:outerShdw blurRad="38100" dist="19050" dir="2700000" algn="tl" rotWithShape="0">
                    <a:schemeClr val="dk1">
                      <a:alpha val="40000"/>
                    </a:schemeClr>
                  </a:outerShdw>
                </a:effectLst>
              </a:rPr>
              <a:t>nota</a:t>
            </a:r>
            <a:r>
              <a:rPr lang="id-ID" sz="4400" b="0" cap="none" spc="0" dirty="0">
                <a:ln w="0"/>
                <a:solidFill>
                  <a:schemeClr val="tx1"/>
                </a:solidFill>
                <a:effectLst>
                  <a:outerShdw blurRad="38100" dist="19050" dir="2700000" algn="tl" rotWithShape="0">
                    <a:schemeClr val="dk1">
                      <a:alpha val="40000"/>
                    </a:schemeClr>
                  </a:outerShdw>
                </a:effectLst>
              </a:rPr>
              <a:t>.php</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pic>
        <p:nvPicPr>
          <p:cNvPr id="3" name="Picture 2">
            <a:extLst>
              <a:ext uri="{FF2B5EF4-FFF2-40B4-BE49-F238E27FC236}">
                <a16:creationId xmlns:a16="http://schemas.microsoft.com/office/drawing/2014/main" id="{759D4F19-8FC2-00A9-78BA-649E814FE11C}"/>
              </a:ext>
            </a:extLst>
          </p:cNvPr>
          <p:cNvPicPr>
            <a:picLocks noChangeAspect="1"/>
          </p:cNvPicPr>
          <p:nvPr/>
        </p:nvPicPr>
        <p:blipFill rotWithShape="1">
          <a:blip r:embed="rId5"/>
          <a:srcRect l="16297" t="34067" r="60520" b="40735"/>
          <a:stretch/>
        </p:blipFill>
        <p:spPr>
          <a:xfrm>
            <a:off x="1148575" y="1940705"/>
            <a:ext cx="2826525" cy="1727200"/>
          </a:xfrm>
          <a:prstGeom prst="rect">
            <a:avLst/>
          </a:prstGeom>
        </p:spPr>
      </p:pic>
      <p:sp>
        <p:nvSpPr>
          <p:cNvPr id="10" name="TextBox 9">
            <a:extLst>
              <a:ext uri="{FF2B5EF4-FFF2-40B4-BE49-F238E27FC236}">
                <a16:creationId xmlns:a16="http://schemas.microsoft.com/office/drawing/2014/main" id="{7951B82D-913E-4CEF-26AE-B84DC7521F12}"/>
              </a:ext>
            </a:extLst>
          </p:cNvPr>
          <p:cNvSpPr txBox="1"/>
          <p:nvPr/>
        </p:nvSpPr>
        <p:spPr>
          <a:xfrm>
            <a:off x="4562902" y="1835875"/>
            <a:ext cx="4404995" cy="369332"/>
          </a:xfrm>
          <a:prstGeom prst="rect">
            <a:avLst/>
          </a:prstGeom>
          <a:noFill/>
        </p:spPr>
        <p:txBody>
          <a:bodyPr wrap="square" rtlCol="0">
            <a:spAutoFit/>
          </a:bodyPr>
          <a:lstStyle/>
          <a:p>
            <a:r>
              <a:rPr lang="id-ID" dirty="0"/>
              <a:t>Tampilan nota.php</a:t>
            </a:r>
            <a:endParaRPr lang="en-ID" dirty="0"/>
          </a:p>
        </p:txBody>
      </p:sp>
      <p:pic>
        <p:nvPicPr>
          <p:cNvPr id="14" name="Picture 13">
            <a:extLst>
              <a:ext uri="{FF2B5EF4-FFF2-40B4-BE49-F238E27FC236}">
                <a16:creationId xmlns:a16="http://schemas.microsoft.com/office/drawing/2014/main" id="{A31CCA26-8E99-0246-C047-7688DC4DA806}"/>
              </a:ext>
            </a:extLst>
          </p:cNvPr>
          <p:cNvPicPr>
            <a:picLocks noChangeAspect="1"/>
          </p:cNvPicPr>
          <p:nvPr/>
        </p:nvPicPr>
        <p:blipFill rotWithShape="1">
          <a:blip r:embed="rId6"/>
          <a:srcRect l="-72672" t="-63001" r="-25563" b="-35281"/>
          <a:stretch/>
        </p:blipFill>
        <p:spPr>
          <a:xfrm>
            <a:off x="0" y="1"/>
            <a:ext cx="12191980" cy="6856326"/>
          </a:xfrm>
          <a:prstGeom prst="rect">
            <a:avLst/>
          </a:prstGeom>
        </p:spPr>
      </p:pic>
    </p:spTree>
    <p:extLst>
      <p:ext uri="{BB962C8B-B14F-4D97-AF65-F5344CB8AC3E}">
        <p14:creationId xmlns:p14="http://schemas.microsoft.com/office/powerpoint/2010/main" val="1169371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25</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409296" y="605693"/>
            <a:ext cx="5008359" cy="769441"/>
          </a:xfrm>
          <a:prstGeom prst="rect">
            <a:avLst/>
          </a:prstGeom>
          <a:noFill/>
        </p:spPr>
        <p:txBody>
          <a:bodyPr wrap="none" lIns="91440" tIns="45720" rIns="91440" bIns="45720">
            <a:spAutoFit/>
          </a:bodyPr>
          <a:lstStyle/>
          <a:p>
            <a:pPr algn="ctr"/>
            <a:r>
              <a:rPr lang="id-ID" sz="4400" b="0" cap="none" spc="0" dirty="0">
                <a:ln w="0"/>
                <a:solidFill>
                  <a:schemeClr val="tx1"/>
                </a:solidFill>
                <a:effectLst>
                  <a:outerShdw blurRad="38100" dist="19050" dir="2700000" algn="tl" rotWithShape="0">
                    <a:schemeClr val="dk1">
                      <a:alpha val="40000"/>
                    </a:schemeClr>
                  </a:outerShdw>
                </a:effectLst>
              </a:rPr>
              <a:t>Tampilan nota.php</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pic>
        <p:nvPicPr>
          <p:cNvPr id="12" name="Picture 11">
            <a:extLst>
              <a:ext uri="{FF2B5EF4-FFF2-40B4-BE49-F238E27FC236}">
                <a16:creationId xmlns:a16="http://schemas.microsoft.com/office/drawing/2014/main" id="{765047AB-AE75-35A3-4434-3D47A91A3983}"/>
              </a:ext>
            </a:extLst>
          </p:cNvPr>
          <p:cNvPicPr>
            <a:picLocks noChangeAspect="1"/>
          </p:cNvPicPr>
          <p:nvPr/>
        </p:nvPicPr>
        <p:blipFill>
          <a:blip r:embed="rId5"/>
          <a:stretch>
            <a:fillRect/>
          </a:stretch>
        </p:blipFill>
        <p:spPr>
          <a:xfrm>
            <a:off x="2017766" y="1412035"/>
            <a:ext cx="8118953" cy="4564682"/>
          </a:xfrm>
          <a:prstGeom prst="rect">
            <a:avLst/>
          </a:prstGeom>
        </p:spPr>
      </p:pic>
    </p:spTree>
    <p:extLst>
      <p:ext uri="{BB962C8B-B14F-4D97-AF65-F5344CB8AC3E}">
        <p14:creationId xmlns:p14="http://schemas.microsoft.com/office/powerpoint/2010/main" val="1624149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26</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2" name="TextBox 1">
            <a:extLst>
              <a:ext uri="{FF2B5EF4-FFF2-40B4-BE49-F238E27FC236}">
                <a16:creationId xmlns:a16="http://schemas.microsoft.com/office/drawing/2014/main" id="{E296213E-43E2-15E8-26DE-D875503C39A8}"/>
              </a:ext>
            </a:extLst>
          </p:cNvPr>
          <p:cNvSpPr txBox="1"/>
          <p:nvPr/>
        </p:nvSpPr>
        <p:spPr>
          <a:xfrm>
            <a:off x="3673651" y="2742443"/>
            <a:ext cx="4844698" cy="923330"/>
          </a:xfrm>
          <a:prstGeom prst="rect">
            <a:avLst/>
          </a:prstGeom>
          <a:noFill/>
        </p:spPr>
        <p:txBody>
          <a:bodyPr wrap="square" rtlCol="0">
            <a:spAutoFit/>
          </a:bodyPr>
          <a:lstStyle/>
          <a:p>
            <a:r>
              <a:rPr lang="id-ID" sz="5400" dirty="0">
                <a:latin typeface="Book Antiqua" panose="02040602050305030304" pitchFamily="18" charset="0"/>
              </a:rPr>
              <a:t>THANKS YOU</a:t>
            </a:r>
            <a:endParaRPr lang="en-ID" sz="5400" dirty="0">
              <a:latin typeface="Book Antiqua" panose="02040602050305030304" pitchFamily="18" charset="0"/>
            </a:endParaRPr>
          </a:p>
        </p:txBody>
      </p:sp>
    </p:spTree>
    <p:extLst>
      <p:ext uri="{BB962C8B-B14F-4D97-AF65-F5344CB8AC3E}">
        <p14:creationId xmlns:p14="http://schemas.microsoft.com/office/powerpoint/2010/main" val="3674301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3</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4073233" y="767757"/>
            <a:ext cx="4008020" cy="923330"/>
          </a:xfrm>
          <a:prstGeom prst="rect">
            <a:avLst/>
          </a:prstGeom>
          <a:noFill/>
        </p:spPr>
        <p:txBody>
          <a:bodyPr wrap="none" lIns="91440" tIns="45720" rIns="91440" bIns="45720">
            <a:spAutoFit/>
          </a:bodyPr>
          <a:lstStyle/>
          <a:p>
            <a:pPr algn="ctr"/>
            <a:r>
              <a:rPr lang="id-ID" sz="5400" dirty="0">
                <a:ln w="0"/>
                <a:effectLst>
                  <a:outerShdw blurRad="38100" dist="19050" dir="2700000" algn="tl" rotWithShape="0">
                    <a:schemeClr val="dk1">
                      <a:alpha val="40000"/>
                    </a:schemeClr>
                  </a:outerShdw>
                </a:effectLst>
              </a:rPr>
              <a:t>Desain Web</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2336800" y="2314222"/>
            <a:ext cx="7950200" cy="369332"/>
          </a:xfrm>
          <a:prstGeom prst="rect">
            <a:avLst/>
          </a:prstGeom>
          <a:noFill/>
        </p:spPr>
        <p:txBody>
          <a:bodyPr wrap="square" rtlCol="0">
            <a:spAutoFit/>
          </a:bodyPr>
          <a:lstStyle/>
          <a:p>
            <a:endParaRPr lang="en-ID" dirty="0"/>
          </a:p>
        </p:txBody>
      </p:sp>
      <p:pic>
        <p:nvPicPr>
          <p:cNvPr id="2" name="Picture 1">
            <a:extLst>
              <a:ext uri="{FF2B5EF4-FFF2-40B4-BE49-F238E27FC236}">
                <a16:creationId xmlns:a16="http://schemas.microsoft.com/office/drawing/2014/main" id="{D0F4E133-2084-9957-D55B-D789FA6AB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3601" y="1640344"/>
            <a:ext cx="2537835" cy="4575062"/>
          </a:xfrm>
          <a:prstGeom prst="rect">
            <a:avLst/>
          </a:prstGeom>
        </p:spPr>
      </p:pic>
    </p:spTree>
    <p:extLst>
      <p:ext uri="{BB962C8B-B14F-4D97-AF65-F5344CB8AC3E}">
        <p14:creationId xmlns:p14="http://schemas.microsoft.com/office/powerpoint/2010/main" val="1794631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4</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1326557" y="767757"/>
            <a:ext cx="9501384" cy="923330"/>
          </a:xfrm>
          <a:prstGeom prst="rect">
            <a:avLst/>
          </a:prstGeom>
          <a:noFill/>
        </p:spPr>
        <p:txBody>
          <a:bodyPr wrap="none" lIns="91440" tIns="45720" rIns="91440" bIns="45720">
            <a:spAutoFit/>
          </a:bodyPr>
          <a:lstStyle/>
          <a:p>
            <a:pPr algn="ctr"/>
            <a:r>
              <a:rPr lang="id-ID" sz="5400" b="0" cap="none" spc="0" dirty="0">
                <a:ln w="0"/>
                <a:solidFill>
                  <a:schemeClr val="tx1"/>
                </a:solidFill>
                <a:effectLst>
                  <a:outerShdw blurRad="38100" dist="19050" dir="2700000" algn="tl" rotWithShape="0">
                    <a:schemeClr val="dk1">
                      <a:alpha val="40000"/>
                    </a:schemeClr>
                  </a:outerShdw>
                </a:effectLst>
              </a:rPr>
              <a:t>Tampilan Website Di Dekstop</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2336800" y="2314222"/>
            <a:ext cx="7950200" cy="369332"/>
          </a:xfrm>
          <a:prstGeom prst="rect">
            <a:avLst/>
          </a:prstGeom>
          <a:noFill/>
        </p:spPr>
        <p:txBody>
          <a:bodyPr wrap="square" rtlCol="0">
            <a:spAutoFit/>
          </a:bodyPr>
          <a:lstStyle/>
          <a:p>
            <a:endParaRPr lang="en-ID" dirty="0"/>
          </a:p>
        </p:txBody>
      </p:sp>
      <p:pic>
        <p:nvPicPr>
          <p:cNvPr id="10" name="Picture 9">
            <a:extLst>
              <a:ext uri="{FF2B5EF4-FFF2-40B4-BE49-F238E27FC236}">
                <a16:creationId xmlns:a16="http://schemas.microsoft.com/office/drawing/2014/main" id="{4088AE71-4222-515F-4CBA-10D1409773CC}"/>
              </a:ext>
            </a:extLst>
          </p:cNvPr>
          <p:cNvPicPr>
            <a:picLocks noChangeAspect="1"/>
          </p:cNvPicPr>
          <p:nvPr/>
        </p:nvPicPr>
        <p:blipFill>
          <a:blip r:embed="rId5"/>
          <a:stretch>
            <a:fillRect/>
          </a:stretch>
        </p:blipFill>
        <p:spPr>
          <a:xfrm>
            <a:off x="2568300" y="1800749"/>
            <a:ext cx="6888240" cy="3872744"/>
          </a:xfrm>
          <a:prstGeom prst="rect">
            <a:avLst/>
          </a:prstGeom>
        </p:spPr>
      </p:pic>
    </p:spTree>
    <p:extLst>
      <p:ext uri="{BB962C8B-B14F-4D97-AF65-F5344CB8AC3E}">
        <p14:creationId xmlns:p14="http://schemas.microsoft.com/office/powerpoint/2010/main" val="4101717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5</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1641932" y="767757"/>
            <a:ext cx="8870633" cy="923330"/>
          </a:xfrm>
          <a:prstGeom prst="rect">
            <a:avLst/>
          </a:prstGeom>
          <a:noFill/>
        </p:spPr>
        <p:txBody>
          <a:bodyPr wrap="none" lIns="91440" tIns="45720" rIns="91440" bIns="45720">
            <a:spAutoFit/>
          </a:bodyPr>
          <a:lstStyle/>
          <a:p>
            <a:pPr algn="ctr"/>
            <a:r>
              <a:rPr lang="id-ID" sz="5400" b="0" cap="none" spc="0" dirty="0">
                <a:ln w="0"/>
                <a:solidFill>
                  <a:schemeClr val="tx1"/>
                </a:solidFill>
                <a:effectLst>
                  <a:outerShdw blurRad="38100" dist="19050" dir="2700000" algn="tl" rotWithShape="0">
                    <a:schemeClr val="dk1">
                      <a:alpha val="40000"/>
                    </a:schemeClr>
                  </a:outerShdw>
                </a:effectLst>
              </a:rPr>
              <a:t>Tampilan Website Di </a:t>
            </a:r>
            <a:r>
              <a:rPr lang="id-ID" sz="5400" dirty="0">
                <a:ln w="0"/>
                <a:effectLst>
                  <a:outerShdw blurRad="38100" dist="19050" dir="2700000" algn="tl" rotWithShape="0">
                    <a:schemeClr val="dk1">
                      <a:alpha val="40000"/>
                    </a:schemeClr>
                  </a:outerShdw>
                </a:effectLst>
              </a:rPr>
              <a:t>Phone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2336800" y="2314222"/>
            <a:ext cx="7950200" cy="369332"/>
          </a:xfrm>
          <a:prstGeom prst="rect">
            <a:avLst/>
          </a:prstGeom>
          <a:noFill/>
        </p:spPr>
        <p:txBody>
          <a:bodyPr wrap="square" rtlCol="0">
            <a:spAutoFit/>
          </a:bodyPr>
          <a:lstStyle/>
          <a:p>
            <a:endParaRPr lang="en-ID" dirty="0"/>
          </a:p>
        </p:txBody>
      </p:sp>
      <p:pic>
        <p:nvPicPr>
          <p:cNvPr id="3" name="Picture 2">
            <a:extLst>
              <a:ext uri="{FF2B5EF4-FFF2-40B4-BE49-F238E27FC236}">
                <a16:creationId xmlns:a16="http://schemas.microsoft.com/office/drawing/2014/main" id="{CDD81519-D66E-C984-88B3-01E7579464A0}"/>
              </a:ext>
            </a:extLst>
          </p:cNvPr>
          <p:cNvPicPr>
            <a:picLocks noChangeAspect="1"/>
          </p:cNvPicPr>
          <p:nvPr/>
        </p:nvPicPr>
        <p:blipFill rotWithShape="1">
          <a:blip r:embed="rId5"/>
          <a:srcRect l="13440" t="20957" r="59537"/>
          <a:stretch/>
        </p:blipFill>
        <p:spPr>
          <a:xfrm>
            <a:off x="4501067" y="1661881"/>
            <a:ext cx="2761876" cy="4542104"/>
          </a:xfrm>
          <a:prstGeom prst="rect">
            <a:avLst/>
          </a:prstGeom>
        </p:spPr>
      </p:pic>
    </p:spTree>
    <p:extLst>
      <p:ext uri="{BB962C8B-B14F-4D97-AF65-F5344CB8AC3E}">
        <p14:creationId xmlns:p14="http://schemas.microsoft.com/office/powerpoint/2010/main" val="955613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6</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3262505" y="903519"/>
            <a:ext cx="5629491" cy="769441"/>
          </a:xfrm>
          <a:prstGeom prst="rect">
            <a:avLst/>
          </a:prstGeom>
          <a:noFill/>
        </p:spPr>
        <p:txBody>
          <a:bodyPr wrap="none" lIns="91440" tIns="45720" rIns="91440" bIns="45720">
            <a:spAutoFit/>
          </a:bodyPr>
          <a:lstStyle/>
          <a:p>
            <a:pPr algn="ctr"/>
            <a:r>
              <a:rPr lang="id-ID" sz="4400" b="0" cap="none" spc="0" dirty="0">
                <a:ln w="0"/>
                <a:solidFill>
                  <a:schemeClr val="tx1"/>
                </a:solidFill>
                <a:effectLst>
                  <a:outerShdw blurRad="38100" dist="19050" dir="2700000" algn="tl" rotWithShape="0">
                    <a:schemeClr val="dk1">
                      <a:alpha val="40000"/>
                    </a:schemeClr>
                  </a:outerShdw>
                </a:effectLst>
              </a:rPr>
              <a:t>Penjelasan Tata-Letak</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4444871"/>
          </a:xfrm>
          <a:prstGeom prst="rect">
            <a:avLst/>
          </a:prstGeom>
          <a:noFill/>
        </p:spPr>
        <p:txBody>
          <a:bodyPr wrap="square" rtlCol="0">
            <a:spAutoFit/>
          </a:bodyPr>
          <a:lstStyle/>
          <a:p>
            <a:pPr>
              <a:lnSpc>
                <a:spcPct val="107000"/>
              </a:lnSpc>
              <a:spcAft>
                <a:spcPts val="800"/>
              </a:spcAft>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Didesain web kali saya menggunakan tools canva untuk membuat desain web ini di bagian paling atas ada navbar atau navigasi bar yang berisi nama brand, bagian home,menu,dan juga kontak dan ada logo search , shooping-cart , dan menu </a:t>
            </a:r>
          </a:p>
          <a:p>
            <a:pPr>
              <a:lnSpc>
                <a:spcPct val="107000"/>
              </a:lnSpc>
              <a:spcAft>
                <a:spcPts val="800"/>
              </a:spcAft>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Dibagian bawah navbar ada bagian header untuk tampilan depan halaman web yang berisi slogan dari brand yang saya buat serta background dari brand dan juga tombol untuk menuju ke bagian menu</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d-ID" sz="1800" dirty="0">
                <a:effectLst/>
                <a:latin typeface="Calibri" panose="020F0502020204030204" pitchFamily="34" charset="0"/>
                <a:ea typeface="Calibri" panose="020F0502020204030204" pitchFamily="34" charset="0"/>
                <a:cs typeface="Times New Roman" panose="02020603050405020304" pitchFamily="18" charset="0"/>
              </a:rPr>
              <a:t>Selanjutnya ada main yang berisi pilihan menu-menu makan yang tersedia dari brand.serta tombol submit untuk mengirimkan pesanan.</a:t>
            </a:r>
            <a:endParaRPr lang="id-ID"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Dibagian menu ada bagian menu card sebagai pembungkus awal , didalam menu-card terdapat isi card untuk pembungkus menu-menu agar tersusun rapi , didalam isi-card terdapat image dari menu,nama serta harga.</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d-ID" sz="1800" kern="100" dirty="0">
                <a:effectLst/>
                <a:latin typeface="Calibri" panose="020F0502020204030204" pitchFamily="34" charset="0"/>
                <a:ea typeface="Calibri" panose="020F0502020204030204" pitchFamily="34" charset="0"/>
                <a:cs typeface="Times New Roman" panose="02020603050405020304" pitchFamily="18" charset="0"/>
              </a:rPr>
              <a:t>Bagian paling bawah yaitu footer berisi sosial media saya dan menu-menu untuk kembali halaman misalnya mengklik bagian menu akan menuju ke halaman menu.</a:t>
            </a:r>
            <a:endParaRPr lang="en-ID"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2408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7</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2242011" y="605693"/>
            <a:ext cx="7342908"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Script Program Navigasi Bar</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4741750-9BEF-9978-CECB-5C5FA89E1399}"/>
              </a:ext>
            </a:extLst>
          </p:cNvPr>
          <p:cNvPicPr>
            <a:picLocks noChangeAspect="1"/>
          </p:cNvPicPr>
          <p:nvPr/>
        </p:nvPicPr>
        <p:blipFill rotWithShape="1">
          <a:blip r:embed="rId5"/>
          <a:srcRect l="18796" t="29705" r="46204" b="39707"/>
          <a:stretch/>
        </p:blipFill>
        <p:spPr>
          <a:xfrm>
            <a:off x="1068668" y="1796277"/>
            <a:ext cx="4813337" cy="1890679"/>
          </a:xfrm>
          <a:prstGeom prst="rect">
            <a:avLst/>
          </a:prstGeom>
        </p:spPr>
      </p:pic>
      <p:sp>
        <p:nvSpPr>
          <p:cNvPr id="10" name="TextBox 9">
            <a:extLst>
              <a:ext uri="{FF2B5EF4-FFF2-40B4-BE49-F238E27FC236}">
                <a16:creationId xmlns:a16="http://schemas.microsoft.com/office/drawing/2014/main" id="{59A322D5-98FC-5BF5-56E0-D6A84725BE0F}"/>
              </a:ext>
            </a:extLst>
          </p:cNvPr>
          <p:cNvSpPr txBox="1"/>
          <p:nvPr/>
        </p:nvSpPr>
        <p:spPr>
          <a:xfrm>
            <a:off x="1066800" y="1355613"/>
            <a:ext cx="3764844" cy="369332"/>
          </a:xfrm>
          <a:prstGeom prst="rect">
            <a:avLst/>
          </a:prstGeom>
          <a:noFill/>
        </p:spPr>
        <p:txBody>
          <a:bodyPr wrap="square" rtlCol="0">
            <a:spAutoFit/>
          </a:bodyPr>
          <a:lstStyle/>
          <a:p>
            <a:r>
              <a:rPr lang="id-ID" dirty="0"/>
              <a:t>Script Program HTML</a:t>
            </a:r>
            <a:endParaRPr lang="en-ID" dirty="0"/>
          </a:p>
        </p:txBody>
      </p:sp>
      <p:sp>
        <p:nvSpPr>
          <p:cNvPr id="11" name="TextBox 10">
            <a:extLst>
              <a:ext uri="{FF2B5EF4-FFF2-40B4-BE49-F238E27FC236}">
                <a16:creationId xmlns:a16="http://schemas.microsoft.com/office/drawing/2014/main" id="{B3FB61DF-E950-CD8F-6DDC-595E40CCFECA}"/>
              </a:ext>
            </a:extLst>
          </p:cNvPr>
          <p:cNvSpPr txBox="1"/>
          <p:nvPr/>
        </p:nvSpPr>
        <p:spPr>
          <a:xfrm>
            <a:off x="6885856" y="1328394"/>
            <a:ext cx="3847895" cy="369332"/>
          </a:xfrm>
          <a:prstGeom prst="rect">
            <a:avLst/>
          </a:prstGeom>
          <a:noFill/>
        </p:spPr>
        <p:txBody>
          <a:bodyPr wrap="square" rtlCol="0">
            <a:spAutoFit/>
          </a:bodyPr>
          <a:lstStyle/>
          <a:p>
            <a:r>
              <a:rPr lang="id-ID" dirty="0"/>
              <a:t>Script Program CSS</a:t>
            </a:r>
            <a:endParaRPr lang="en-ID" dirty="0"/>
          </a:p>
        </p:txBody>
      </p:sp>
      <p:pic>
        <p:nvPicPr>
          <p:cNvPr id="13" name="Picture 12">
            <a:extLst>
              <a:ext uri="{FF2B5EF4-FFF2-40B4-BE49-F238E27FC236}">
                <a16:creationId xmlns:a16="http://schemas.microsoft.com/office/drawing/2014/main" id="{4F0CED95-A2A0-5606-E931-89E569933BEC}"/>
              </a:ext>
            </a:extLst>
          </p:cNvPr>
          <p:cNvPicPr>
            <a:picLocks noChangeAspect="1"/>
          </p:cNvPicPr>
          <p:nvPr/>
        </p:nvPicPr>
        <p:blipFill rotWithShape="1">
          <a:blip r:embed="rId6"/>
          <a:srcRect l="17634" t="13599" r="61273" b="50000"/>
          <a:stretch/>
        </p:blipFill>
        <p:spPr>
          <a:xfrm>
            <a:off x="7035112" y="1734070"/>
            <a:ext cx="3079273" cy="1952886"/>
          </a:xfrm>
          <a:prstGeom prst="rect">
            <a:avLst/>
          </a:prstGeom>
        </p:spPr>
      </p:pic>
      <p:sp>
        <p:nvSpPr>
          <p:cNvPr id="14" name="TextBox 13">
            <a:extLst>
              <a:ext uri="{FF2B5EF4-FFF2-40B4-BE49-F238E27FC236}">
                <a16:creationId xmlns:a16="http://schemas.microsoft.com/office/drawing/2014/main" id="{ADFA83FE-F3E4-08E3-815A-C48C20A1E24B}"/>
              </a:ext>
            </a:extLst>
          </p:cNvPr>
          <p:cNvSpPr txBox="1"/>
          <p:nvPr/>
        </p:nvSpPr>
        <p:spPr>
          <a:xfrm>
            <a:off x="1066800" y="3905956"/>
            <a:ext cx="3539067" cy="369332"/>
          </a:xfrm>
          <a:prstGeom prst="rect">
            <a:avLst/>
          </a:prstGeom>
          <a:noFill/>
        </p:spPr>
        <p:txBody>
          <a:bodyPr wrap="square" rtlCol="0">
            <a:spAutoFit/>
          </a:bodyPr>
          <a:lstStyle/>
          <a:p>
            <a:r>
              <a:rPr lang="id-ID" dirty="0"/>
              <a:t>Script Program CSS</a:t>
            </a:r>
            <a:endParaRPr lang="en-ID" dirty="0"/>
          </a:p>
        </p:txBody>
      </p:sp>
      <p:pic>
        <p:nvPicPr>
          <p:cNvPr id="16" name="Picture 15">
            <a:extLst>
              <a:ext uri="{FF2B5EF4-FFF2-40B4-BE49-F238E27FC236}">
                <a16:creationId xmlns:a16="http://schemas.microsoft.com/office/drawing/2014/main" id="{21E855AE-A91F-1F61-6A52-1FFECA6BA398}"/>
              </a:ext>
            </a:extLst>
          </p:cNvPr>
          <p:cNvPicPr>
            <a:picLocks noChangeAspect="1"/>
          </p:cNvPicPr>
          <p:nvPr/>
        </p:nvPicPr>
        <p:blipFill rotWithShape="1">
          <a:blip r:embed="rId6"/>
          <a:srcRect l="17194" t="50586" r="67161" b="24834"/>
          <a:stretch/>
        </p:blipFill>
        <p:spPr>
          <a:xfrm>
            <a:off x="1066800" y="4275288"/>
            <a:ext cx="1907363" cy="1684867"/>
          </a:xfrm>
          <a:prstGeom prst="rect">
            <a:avLst/>
          </a:prstGeom>
        </p:spPr>
      </p:pic>
      <p:pic>
        <p:nvPicPr>
          <p:cNvPr id="19" name="Picture 18">
            <a:extLst>
              <a:ext uri="{FF2B5EF4-FFF2-40B4-BE49-F238E27FC236}">
                <a16:creationId xmlns:a16="http://schemas.microsoft.com/office/drawing/2014/main" id="{7A9659CB-FAC3-E25E-A1E3-9C9E4DABB010}"/>
              </a:ext>
            </a:extLst>
          </p:cNvPr>
          <p:cNvPicPr>
            <a:picLocks noChangeAspect="1"/>
          </p:cNvPicPr>
          <p:nvPr/>
        </p:nvPicPr>
        <p:blipFill rotWithShape="1">
          <a:blip r:embed="rId7"/>
          <a:srcRect l="17040" t="43041" r="59167" b="27733"/>
          <a:stretch/>
        </p:blipFill>
        <p:spPr>
          <a:xfrm>
            <a:off x="3072660" y="4274713"/>
            <a:ext cx="2900785" cy="2003324"/>
          </a:xfrm>
          <a:prstGeom prst="rect">
            <a:avLst/>
          </a:prstGeom>
        </p:spPr>
      </p:pic>
      <p:pic>
        <p:nvPicPr>
          <p:cNvPr id="21" name="Picture 20">
            <a:extLst>
              <a:ext uri="{FF2B5EF4-FFF2-40B4-BE49-F238E27FC236}">
                <a16:creationId xmlns:a16="http://schemas.microsoft.com/office/drawing/2014/main" id="{F9454442-FD54-0AA2-FBAF-AE5EC541F8D0}"/>
              </a:ext>
            </a:extLst>
          </p:cNvPr>
          <p:cNvPicPr>
            <a:picLocks noChangeAspect="1"/>
          </p:cNvPicPr>
          <p:nvPr/>
        </p:nvPicPr>
        <p:blipFill rotWithShape="1">
          <a:blip r:embed="rId8"/>
          <a:srcRect l="17041" t="52107" r="67407" b="20565"/>
          <a:stretch/>
        </p:blipFill>
        <p:spPr>
          <a:xfrm>
            <a:off x="6154717" y="4274713"/>
            <a:ext cx="1896074" cy="1873268"/>
          </a:xfrm>
          <a:prstGeom prst="rect">
            <a:avLst/>
          </a:prstGeom>
        </p:spPr>
      </p:pic>
    </p:spTree>
    <p:extLst>
      <p:ext uri="{BB962C8B-B14F-4D97-AF65-F5344CB8AC3E}">
        <p14:creationId xmlns:p14="http://schemas.microsoft.com/office/powerpoint/2010/main" val="301802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8</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2242011" y="605693"/>
            <a:ext cx="7342908"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Script Program Navigasi Bar</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9A322D5-98FC-5BF5-56E0-D6A84725BE0F}"/>
              </a:ext>
            </a:extLst>
          </p:cNvPr>
          <p:cNvSpPr txBox="1"/>
          <p:nvPr/>
        </p:nvSpPr>
        <p:spPr>
          <a:xfrm>
            <a:off x="1066800" y="1354760"/>
            <a:ext cx="3764844" cy="369332"/>
          </a:xfrm>
          <a:prstGeom prst="rect">
            <a:avLst/>
          </a:prstGeom>
          <a:noFill/>
        </p:spPr>
        <p:txBody>
          <a:bodyPr wrap="square" rtlCol="0">
            <a:spAutoFit/>
          </a:bodyPr>
          <a:lstStyle/>
          <a:p>
            <a:r>
              <a:rPr lang="id-ID" b="1" dirty="0"/>
              <a:t>Java Script </a:t>
            </a:r>
            <a:endParaRPr lang="en-ID" b="1" dirty="0"/>
          </a:p>
        </p:txBody>
      </p:sp>
      <p:sp>
        <p:nvSpPr>
          <p:cNvPr id="11" name="TextBox 10">
            <a:extLst>
              <a:ext uri="{FF2B5EF4-FFF2-40B4-BE49-F238E27FC236}">
                <a16:creationId xmlns:a16="http://schemas.microsoft.com/office/drawing/2014/main" id="{B3FB61DF-E950-CD8F-6DDC-595E40CCFECA}"/>
              </a:ext>
            </a:extLst>
          </p:cNvPr>
          <p:cNvSpPr txBox="1"/>
          <p:nvPr/>
        </p:nvSpPr>
        <p:spPr>
          <a:xfrm>
            <a:off x="6353658" y="1328394"/>
            <a:ext cx="4585275" cy="369332"/>
          </a:xfrm>
          <a:prstGeom prst="rect">
            <a:avLst/>
          </a:prstGeom>
          <a:noFill/>
        </p:spPr>
        <p:txBody>
          <a:bodyPr wrap="square" rtlCol="0">
            <a:spAutoFit/>
          </a:bodyPr>
          <a:lstStyle/>
          <a:p>
            <a:r>
              <a:rPr lang="id-ID" b="1" dirty="0"/>
              <a:t>Tampilan navbar-nav ketika non-active</a:t>
            </a:r>
            <a:endParaRPr lang="en-ID" b="1" dirty="0"/>
          </a:p>
        </p:txBody>
      </p:sp>
      <p:sp>
        <p:nvSpPr>
          <p:cNvPr id="14" name="TextBox 13">
            <a:extLst>
              <a:ext uri="{FF2B5EF4-FFF2-40B4-BE49-F238E27FC236}">
                <a16:creationId xmlns:a16="http://schemas.microsoft.com/office/drawing/2014/main" id="{ADFA83FE-F3E4-08E3-815A-C48C20A1E24B}"/>
              </a:ext>
            </a:extLst>
          </p:cNvPr>
          <p:cNvSpPr txBox="1"/>
          <p:nvPr/>
        </p:nvSpPr>
        <p:spPr>
          <a:xfrm>
            <a:off x="1029229" y="3649261"/>
            <a:ext cx="3539067" cy="738664"/>
          </a:xfrm>
          <a:prstGeom prst="rect">
            <a:avLst/>
          </a:prstGeom>
          <a:noFill/>
        </p:spPr>
        <p:txBody>
          <a:bodyPr wrap="square" rtlCol="0">
            <a:spAutoFit/>
          </a:bodyPr>
          <a:lstStyle/>
          <a:p>
            <a:r>
              <a:rPr lang="id-ID" sz="1400" dirty="0"/>
              <a:t>Berfungsi di tampilan smartphone ketika navbar-nav menghilang akan diletak didalam icon hamburger menu</a:t>
            </a:r>
            <a:endParaRPr lang="en-ID" sz="1400" dirty="0"/>
          </a:p>
        </p:txBody>
      </p:sp>
      <p:pic>
        <p:nvPicPr>
          <p:cNvPr id="12" name="Picture 11">
            <a:extLst>
              <a:ext uri="{FF2B5EF4-FFF2-40B4-BE49-F238E27FC236}">
                <a16:creationId xmlns:a16="http://schemas.microsoft.com/office/drawing/2014/main" id="{A853220A-BDA8-34F5-A246-F126B6B6BFAC}"/>
              </a:ext>
            </a:extLst>
          </p:cNvPr>
          <p:cNvPicPr>
            <a:picLocks noChangeAspect="1"/>
          </p:cNvPicPr>
          <p:nvPr/>
        </p:nvPicPr>
        <p:blipFill rotWithShape="1">
          <a:blip r:embed="rId5"/>
          <a:srcRect l="14389" t="9351" r="50000" b="63628"/>
          <a:stretch/>
        </p:blipFill>
        <p:spPr>
          <a:xfrm>
            <a:off x="1106609" y="1697726"/>
            <a:ext cx="4341669" cy="1852250"/>
          </a:xfrm>
          <a:prstGeom prst="rect">
            <a:avLst/>
          </a:prstGeom>
        </p:spPr>
      </p:pic>
      <p:pic>
        <p:nvPicPr>
          <p:cNvPr id="17" name="Picture 16">
            <a:extLst>
              <a:ext uri="{FF2B5EF4-FFF2-40B4-BE49-F238E27FC236}">
                <a16:creationId xmlns:a16="http://schemas.microsoft.com/office/drawing/2014/main" id="{43A6076C-6693-D154-8748-14ED628FCA3C}"/>
              </a:ext>
            </a:extLst>
          </p:cNvPr>
          <p:cNvPicPr>
            <a:picLocks noChangeAspect="1"/>
          </p:cNvPicPr>
          <p:nvPr/>
        </p:nvPicPr>
        <p:blipFill rotWithShape="1">
          <a:blip r:embed="rId6"/>
          <a:srcRect l="4750" t="20037" r="35097" b="68327"/>
          <a:stretch/>
        </p:blipFill>
        <p:spPr>
          <a:xfrm>
            <a:off x="1066800" y="4847844"/>
            <a:ext cx="4341669" cy="674398"/>
          </a:xfrm>
          <a:prstGeom prst="rect">
            <a:avLst/>
          </a:prstGeom>
        </p:spPr>
      </p:pic>
      <p:sp>
        <p:nvSpPr>
          <p:cNvPr id="20" name="TextBox 19">
            <a:extLst>
              <a:ext uri="{FF2B5EF4-FFF2-40B4-BE49-F238E27FC236}">
                <a16:creationId xmlns:a16="http://schemas.microsoft.com/office/drawing/2014/main" id="{7A7BE8D3-4322-2513-5FF1-269A11FDB540}"/>
              </a:ext>
            </a:extLst>
          </p:cNvPr>
          <p:cNvSpPr txBox="1"/>
          <p:nvPr/>
        </p:nvSpPr>
        <p:spPr>
          <a:xfrm>
            <a:off x="1066800" y="4387925"/>
            <a:ext cx="3911833" cy="369332"/>
          </a:xfrm>
          <a:prstGeom prst="rect">
            <a:avLst/>
          </a:prstGeom>
          <a:noFill/>
        </p:spPr>
        <p:txBody>
          <a:bodyPr wrap="square" rtlCol="0">
            <a:spAutoFit/>
          </a:bodyPr>
          <a:lstStyle/>
          <a:p>
            <a:r>
              <a:rPr lang="id-ID" b="1" dirty="0"/>
              <a:t>Tampilan navbar-nav saat active</a:t>
            </a:r>
            <a:endParaRPr lang="en-ID" b="1" dirty="0"/>
          </a:p>
        </p:txBody>
      </p:sp>
      <p:pic>
        <p:nvPicPr>
          <p:cNvPr id="23" name="Picture 22">
            <a:extLst>
              <a:ext uri="{FF2B5EF4-FFF2-40B4-BE49-F238E27FC236}">
                <a16:creationId xmlns:a16="http://schemas.microsoft.com/office/drawing/2014/main" id="{C3F6A8D1-93AD-D434-8582-AFBF3474A7A5}"/>
              </a:ext>
            </a:extLst>
          </p:cNvPr>
          <p:cNvPicPr>
            <a:picLocks noChangeAspect="1"/>
          </p:cNvPicPr>
          <p:nvPr/>
        </p:nvPicPr>
        <p:blipFill rotWithShape="1">
          <a:blip r:embed="rId7"/>
          <a:srcRect l="20516" t="20575" r="48604" b="71873"/>
          <a:stretch/>
        </p:blipFill>
        <p:spPr>
          <a:xfrm>
            <a:off x="6461125" y="1661088"/>
            <a:ext cx="3764844" cy="517669"/>
          </a:xfrm>
          <a:prstGeom prst="rect">
            <a:avLst/>
          </a:prstGeom>
        </p:spPr>
      </p:pic>
      <p:sp>
        <p:nvSpPr>
          <p:cNvPr id="24" name="TextBox 23">
            <a:extLst>
              <a:ext uri="{FF2B5EF4-FFF2-40B4-BE49-F238E27FC236}">
                <a16:creationId xmlns:a16="http://schemas.microsoft.com/office/drawing/2014/main" id="{59FB97BF-2D2D-9FA6-3517-D31B0602EB16}"/>
              </a:ext>
            </a:extLst>
          </p:cNvPr>
          <p:cNvSpPr txBox="1"/>
          <p:nvPr/>
        </p:nvSpPr>
        <p:spPr>
          <a:xfrm>
            <a:off x="6353658" y="2391290"/>
            <a:ext cx="5114220" cy="369332"/>
          </a:xfrm>
          <a:prstGeom prst="rect">
            <a:avLst/>
          </a:prstGeom>
          <a:noFill/>
        </p:spPr>
        <p:txBody>
          <a:bodyPr wrap="square" rtlCol="0">
            <a:spAutoFit/>
          </a:bodyPr>
          <a:lstStyle/>
          <a:p>
            <a:r>
              <a:rPr lang="id-ID" b="1" dirty="0"/>
              <a:t>Tampilan Ketika Menekan Hamburger Menu</a:t>
            </a:r>
            <a:endParaRPr lang="en-ID" b="1" dirty="0"/>
          </a:p>
        </p:txBody>
      </p:sp>
      <p:pic>
        <p:nvPicPr>
          <p:cNvPr id="27" name="Picture 26">
            <a:extLst>
              <a:ext uri="{FF2B5EF4-FFF2-40B4-BE49-F238E27FC236}">
                <a16:creationId xmlns:a16="http://schemas.microsoft.com/office/drawing/2014/main" id="{6B688969-0E4D-0F60-6F7F-12C9388E6667}"/>
              </a:ext>
            </a:extLst>
          </p:cNvPr>
          <p:cNvPicPr>
            <a:picLocks noChangeAspect="1"/>
          </p:cNvPicPr>
          <p:nvPr/>
        </p:nvPicPr>
        <p:blipFill rotWithShape="1">
          <a:blip r:embed="rId8"/>
          <a:srcRect l="20731" t="20895" r="48918" b="4313"/>
          <a:stretch/>
        </p:blipFill>
        <p:spPr>
          <a:xfrm>
            <a:off x="6482102" y="2774573"/>
            <a:ext cx="2384806" cy="3304150"/>
          </a:xfrm>
          <a:prstGeom prst="rect">
            <a:avLst/>
          </a:prstGeom>
        </p:spPr>
      </p:pic>
    </p:spTree>
    <p:extLst>
      <p:ext uri="{BB962C8B-B14F-4D97-AF65-F5344CB8AC3E}">
        <p14:creationId xmlns:p14="http://schemas.microsoft.com/office/powerpoint/2010/main" val="1925031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C4D520D3-2432-DE88-C3D9-256856698B3D}"/>
              </a:ext>
            </a:extLst>
          </p:cNvPr>
          <p:cNvSpPr>
            <a:spLocks noGrp="1"/>
          </p:cNvSpPr>
          <p:nvPr>
            <p:ph type="title"/>
          </p:nvPr>
        </p:nvSpPr>
        <p:spPr/>
        <p:txBody>
          <a:bodyPr/>
          <a:lstStyle/>
          <a:p>
            <a:endParaRPr lang="en-ID"/>
          </a:p>
        </p:txBody>
      </p:sp>
      <p:graphicFrame>
        <p:nvGraphicFramePr>
          <p:cNvPr id="18" name="Content Placeholder 17">
            <a:extLst>
              <a:ext uri="{FF2B5EF4-FFF2-40B4-BE49-F238E27FC236}">
                <a16:creationId xmlns:a16="http://schemas.microsoft.com/office/drawing/2014/main" id="{42A32015-678A-B2DB-8488-4EAF9985B0BA}"/>
              </a:ext>
            </a:extLst>
          </p:cNvPr>
          <p:cNvGraphicFramePr>
            <a:graphicFrameLocks noGrp="1" noChangeAspect="1"/>
          </p:cNvGraphicFramePr>
          <p:nvPr>
            <p:ph sz="half" idx="1"/>
          </p:nvPr>
        </p:nvGraphicFramePr>
        <p:xfrm>
          <a:off x="-665163" y="1268413"/>
          <a:ext cx="8128001" cy="5418137"/>
        </p:xfrm>
        <a:graphic>
          <a:graphicData uri="http://schemas.openxmlformats.org/presentationml/2006/ole">
            <mc:AlternateContent xmlns:mc="http://schemas.openxmlformats.org/markup-compatibility/2006">
              <mc:Choice xmlns:v="urn:schemas-microsoft-com:vml" Requires="v">
                <p:oleObj name="Packager Shell Object" showAsIcon="1" r:id="rId2" imgW="0" imgH="0" progId="Package">
                  <p:embed/>
                </p:oleObj>
              </mc:Choice>
              <mc:Fallback>
                <p:oleObj name="Packager Shell Object" showAsIcon="1" r:id="rId2" imgW="0" imgH="0" progId="Package">
                  <p:embed/>
                  <p:pic>
                    <p:nvPicPr>
                      <p:cNvPr id="18" name="Content Placeholder 17">
                        <a:extLst>
                          <a:ext uri="{FF2B5EF4-FFF2-40B4-BE49-F238E27FC236}">
                            <a16:creationId xmlns:a16="http://schemas.microsoft.com/office/drawing/2014/main" id="{42A32015-678A-B2DB-8488-4EAF9985B0BA}"/>
                          </a:ext>
                        </a:extLst>
                      </p:cNvPr>
                      <p:cNvPicPr/>
                      <p:nvPr/>
                    </p:nvPicPr>
                    <p:blipFill/>
                    <p:spPr>
                      <a:xfrm>
                        <a:off x="-665163" y="1268413"/>
                        <a:ext cx="8128001" cy="5418137"/>
                      </a:xfrm>
                      <a:prstGeom prst="rect">
                        <a:avLst/>
                      </a:prstGeom>
                    </p:spPr>
                  </p:pic>
                </p:oleObj>
              </mc:Fallback>
            </mc:AlternateContent>
          </a:graphicData>
        </a:graphic>
      </p:graphicFrame>
      <p:pic>
        <p:nvPicPr>
          <p:cNvPr id="60" name="Content Placeholder 59">
            <a:extLst>
              <a:ext uri="{FF2B5EF4-FFF2-40B4-BE49-F238E27FC236}">
                <a16:creationId xmlns:a16="http://schemas.microsoft.com/office/drawing/2014/main" id="{A852AD0B-D1BF-8A8F-4B14-EDF0CD4F2EB9}"/>
              </a:ext>
            </a:extLst>
          </p:cNvPr>
          <p:cNvPicPr>
            <a:picLocks noGrp="1" noChangeAspect="1"/>
          </p:cNvPicPr>
          <p:nvPr>
            <p:ph sz="half" idx="2"/>
          </p:nvPr>
        </p:nvPicPr>
        <p:blipFill>
          <a:blip r:embed="rId3"/>
          <a:stretch>
            <a:fillRect/>
          </a:stretch>
        </p:blipFill>
        <p:spPr>
          <a:xfrm>
            <a:off x="6461125" y="2666351"/>
            <a:ext cx="4664075" cy="2622261"/>
          </a:xfrm>
        </p:spPr>
      </p:pic>
      <p:sp>
        <p:nvSpPr>
          <p:cNvPr id="7" name="Footer Placeholder 6">
            <a:extLst>
              <a:ext uri="{FF2B5EF4-FFF2-40B4-BE49-F238E27FC236}">
                <a16:creationId xmlns:a16="http://schemas.microsoft.com/office/drawing/2014/main" id="{F12DB501-B42D-2B5B-65DC-DA4B99C39D66}"/>
              </a:ext>
            </a:extLst>
          </p:cNvPr>
          <p:cNvSpPr>
            <a:spLocks noGrp="1"/>
          </p:cNvSpPr>
          <p:nvPr>
            <p:ph type="ftr" sz="quarter" idx="11"/>
          </p:nvPr>
        </p:nvSpPr>
        <p:spPr>
          <a:effectLst>
            <a:outerShdw blurRad="50800" dist="50800" dir="7560000" sx="97000" sy="97000" algn="ctr" rotWithShape="0">
              <a:srgbClr val="000000"/>
            </a:outerShdw>
          </a:effectLst>
        </p:spPr>
        <p:txBody>
          <a:bodyPr/>
          <a:lstStyle/>
          <a:p>
            <a:r>
              <a:rPr lang="en-US" sz="1600" b="1" i="1" dirty="0" err="1">
                <a:solidFill>
                  <a:schemeClr val="bg1"/>
                </a:solidFill>
              </a:rPr>
              <a:t>Copyrigth</a:t>
            </a:r>
            <a:r>
              <a:rPr lang="en-US" sz="1600" b="1" i="1" dirty="0">
                <a:solidFill>
                  <a:schemeClr val="bg1"/>
                </a:solidFill>
              </a:rPr>
              <a:t> &amp; </a:t>
            </a:r>
            <a:r>
              <a:rPr lang="en-US" sz="1600" b="1" i="1" dirty="0">
                <a:ln w="0"/>
                <a:solidFill>
                  <a:schemeClr val="bg1"/>
                </a:solidFill>
                <a:effectLst>
                  <a:outerShdw blurRad="38100" dist="19050" dir="2700000" algn="tl" rotWithShape="0">
                    <a:schemeClr val="dk1">
                      <a:alpha val="40000"/>
                    </a:schemeClr>
                  </a:outerShdw>
                </a:effectLst>
              </a:rPr>
              <a:t>Created</a:t>
            </a:r>
            <a:r>
              <a:rPr lang="en-US" sz="1600" b="1" i="1" dirty="0">
                <a:solidFill>
                  <a:schemeClr val="bg1"/>
                </a:solidFill>
              </a:rPr>
              <a:t> By </a:t>
            </a:r>
            <a:r>
              <a:rPr lang="en-US" sz="1600" b="1" i="1" dirty="0" err="1">
                <a:solidFill>
                  <a:schemeClr val="bg1"/>
                </a:solidFill>
              </a:rPr>
              <a:t>Muhamamd</a:t>
            </a:r>
            <a:r>
              <a:rPr lang="en-US" sz="1600" b="1" i="1" dirty="0">
                <a:solidFill>
                  <a:schemeClr val="bg1"/>
                </a:solidFill>
              </a:rPr>
              <a:t> Syafiq </a:t>
            </a:r>
            <a:r>
              <a:rPr lang="en-US" sz="1600" b="1" i="1" dirty="0" err="1">
                <a:solidFill>
                  <a:schemeClr val="bg1"/>
                </a:solidFill>
              </a:rPr>
              <a:t>Zhalifunnas</a:t>
            </a:r>
            <a:endParaRPr lang="en-US" sz="1600" b="1" i="1" dirty="0">
              <a:solidFill>
                <a:schemeClr val="bg1"/>
              </a:solidFill>
            </a:endParaRPr>
          </a:p>
        </p:txBody>
      </p:sp>
      <p:sp>
        <p:nvSpPr>
          <p:cNvPr id="8" name="Slide Number Placeholder 7">
            <a:extLst>
              <a:ext uri="{FF2B5EF4-FFF2-40B4-BE49-F238E27FC236}">
                <a16:creationId xmlns:a16="http://schemas.microsoft.com/office/drawing/2014/main" id="{CBCEE3B5-E2A8-9370-BF5D-BD300775243C}"/>
              </a:ext>
            </a:extLst>
          </p:cNvPr>
          <p:cNvSpPr>
            <a:spLocks noGrp="1"/>
          </p:cNvSpPr>
          <p:nvPr>
            <p:ph type="sldNum" sz="quarter" idx="12"/>
          </p:nvPr>
        </p:nvSpPr>
        <p:spPr/>
        <p:txBody>
          <a:bodyPr/>
          <a:lstStyle/>
          <a:p>
            <a:fld id="{34B7E4EF-A1BD-40F4-AB7B-04F084DD991D}" type="slidenum">
              <a:rPr lang="en-US" smtClean="0"/>
              <a:t>9</a:t>
            </a:fld>
            <a:endParaRPr lang="en-US" dirty="0"/>
          </a:p>
        </p:txBody>
      </p:sp>
      <p:pic>
        <p:nvPicPr>
          <p:cNvPr id="5" name="Picture 4">
            <a:extLst>
              <a:ext uri="{FF2B5EF4-FFF2-40B4-BE49-F238E27FC236}">
                <a16:creationId xmlns:a16="http://schemas.microsoft.com/office/drawing/2014/main" id="{D16D388A-1A11-5554-B7E3-596D483FE3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6" name="Rectangle: Rounded Corners 5">
            <a:extLst>
              <a:ext uri="{FF2B5EF4-FFF2-40B4-BE49-F238E27FC236}">
                <a16:creationId xmlns:a16="http://schemas.microsoft.com/office/drawing/2014/main" id="{ED25CB56-86A5-1465-1AF1-84E9E1BD45BF}"/>
              </a:ext>
            </a:extLst>
          </p:cNvPr>
          <p:cNvSpPr/>
          <p:nvPr/>
        </p:nvSpPr>
        <p:spPr>
          <a:xfrm>
            <a:off x="450166" y="478302"/>
            <a:ext cx="11254154" cy="5922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2800" b="1" dirty="0">
              <a:solidFill>
                <a:schemeClr val="tx1"/>
              </a:solidFill>
            </a:endParaRPr>
          </a:p>
        </p:txBody>
      </p:sp>
      <p:sp>
        <p:nvSpPr>
          <p:cNvPr id="9" name="Rectangle 8">
            <a:extLst>
              <a:ext uri="{FF2B5EF4-FFF2-40B4-BE49-F238E27FC236}">
                <a16:creationId xmlns:a16="http://schemas.microsoft.com/office/drawing/2014/main" id="{5164F5CD-CEDD-4C8E-CC64-159E259A6703}"/>
              </a:ext>
            </a:extLst>
          </p:cNvPr>
          <p:cNvSpPr/>
          <p:nvPr/>
        </p:nvSpPr>
        <p:spPr>
          <a:xfrm>
            <a:off x="2181386" y="605693"/>
            <a:ext cx="7464159" cy="769441"/>
          </a:xfrm>
          <a:prstGeom prst="rect">
            <a:avLst/>
          </a:prstGeom>
          <a:noFill/>
        </p:spPr>
        <p:txBody>
          <a:bodyPr wrap="none" lIns="91440" tIns="45720" rIns="91440" bIns="45720">
            <a:spAutoFit/>
          </a:bodyPr>
          <a:lstStyle/>
          <a:p>
            <a:pPr algn="ctr"/>
            <a:r>
              <a:rPr lang="id-ID" sz="4400" dirty="0">
                <a:ln w="0"/>
                <a:effectLst>
                  <a:outerShdw blurRad="38100" dist="19050" dir="2700000" algn="tl" rotWithShape="0">
                    <a:schemeClr val="dk1">
                      <a:alpha val="40000"/>
                    </a:schemeClr>
                  </a:outerShdw>
                </a:effectLst>
              </a:rPr>
              <a:t>Script Program Hero Section</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6" name="TextBox 25">
            <a:extLst>
              <a:ext uri="{FF2B5EF4-FFF2-40B4-BE49-F238E27FC236}">
                <a16:creationId xmlns:a16="http://schemas.microsoft.com/office/drawing/2014/main" id="{5BE3BA90-CE4D-CFB5-E047-939654F1F96C}"/>
              </a:ext>
            </a:extLst>
          </p:cNvPr>
          <p:cNvSpPr txBox="1"/>
          <p:nvPr/>
        </p:nvSpPr>
        <p:spPr>
          <a:xfrm>
            <a:off x="5301049" y="3204108"/>
            <a:ext cx="478438" cy="369332"/>
          </a:xfrm>
          <a:prstGeom prst="rect">
            <a:avLst/>
          </a:prstGeom>
          <a:noFill/>
        </p:spPr>
        <p:txBody>
          <a:bodyPr wrap="square" rtlCol="0">
            <a:spAutoFit/>
          </a:bodyPr>
          <a:lstStyle/>
          <a:p>
            <a:endParaRPr lang="en-ID" dirty="0"/>
          </a:p>
        </p:txBody>
      </p:sp>
      <p:sp>
        <p:nvSpPr>
          <p:cNvPr id="4" name="TextBox 3">
            <a:extLst>
              <a:ext uri="{FF2B5EF4-FFF2-40B4-BE49-F238E27FC236}">
                <a16:creationId xmlns:a16="http://schemas.microsoft.com/office/drawing/2014/main" id="{B9D9C261-AFF0-4D81-2CC8-DE18F0E07EF4}"/>
              </a:ext>
            </a:extLst>
          </p:cNvPr>
          <p:cNvSpPr txBox="1"/>
          <p:nvPr/>
        </p:nvSpPr>
        <p:spPr>
          <a:xfrm>
            <a:off x="1066800" y="1797171"/>
            <a:ext cx="10058400" cy="375552"/>
          </a:xfrm>
          <a:prstGeom prst="rect">
            <a:avLst/>
          </a:prstGeom>
          <a:noFill/>
        </p:spPr>
        <p:txBody>
          <a:bodyPr wrap="square" rtlCol="0">
            <a:spAutoFit/>
          </a:bodyPr>
          <a:lstStyle/>
          <a:p>
            <a:pPr>
              <a:lnSpc>
                <a:spcPct val="107000"/>
              </a:lnSpc>
              <a:spcAft>
                <a:spcPts val="800"/>
              </a:spcAft>
            </a:pPr>
            <a:endParaRPr lang="id-ID"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9A322D5-98FC-5BF5-56E0-D6A84725BE0F}"/>
              </a:ext>
            </a:extLst>
          </p:cNvPr>
          <p:cNvSpPr txBox="1"/>
          <p:nvPr/>
        </p:nvSpPr>
        <p:spPr>
          <a:xfrm>
            <a:off x="1066800" y="1355613"/>
            <a:ext cx="3764844" cy="369332"/>
          </a:xfrm>
          <a:prstGeom prst="rect">
            <a:avLst/>
          </a:prstGeom>
          <a:noFill/>
        </p:spPr>
        <p:txBody>
          <a:bodyPr wrap="square" rtlCol="0">
            <a:spAutoFit/>
          </a:bodyPr>
          <a:lstStyle/>
          <a:p>
            <a:r>
              <a:rPr lang="id-ID" dirty="0"/>
              <a:t>Script Program HTML</a:t>
            </a:r>
            <a:endParaRPr lang="en-ID" dirty="0"/>
          </a:p>
        </p:txBody>
      </p:sp>
      <p:sp>
        <p:nvSpPr>
          <p:cNvPr id="11" name="TextBox 10">
            <a:extLst>
              <a:ext uri="{FF2B5EF4-FFF2-40B4-BE49-F238E27FC236}">
                <a16:creationId xmlns:a16="http://schemas.microsoft.com/office/drawing/2014/main" id="{B3FB61DF-E950-CD8F-6DDC-595E40CCFECA}"/>
              </a:ext>
            </a:extLst>
          </p:cNvPr>
          <p:cNvSpPr txBox="1"/>
          <p:nvPr/>
        </p:nvSpPr>
        <p:spPr>
          <a:xfrm>
            <a:off x="6885856" y="1328394"/>
            <a:ext cx="3847895" cy="369332"/>
          </a:xfrm>
          <a:prstGeom prst="rect">
            <a:avLst/>
          </a:prstGeom>
          <a:noFill/>
        </p:spPr>
        <p:txBody>
          <a:bodyPr wrap="square" rtlCol="0">
            <a:spAutoFit/>
          </a:bodyPr>
          <a:lstStyle/>
          <a:p>
            <a:r>
              <a:rPr lang="id-ID" dirty="0"/>
              <a:t>Script Program CSS</a:t>
            </a:r>
            <a:endParaRPr lang="en-ID" dirty="0"/>
          </a:p>
        </p:txBody>
      </p:sp>
      <p:sp>
        <p:nvSpPr>
          <p:cNvPr id="14" name="TextBox 13">
            <a:extLst>
              <a:ext uri="{FF2B5EF4-FFF2-40B4-BE49-F238E27FC236}">
                <a16:creationId xmlns:a16="http://schemas.microsoft.com/office/drawing/2014/main" id="{ADFA83FE-F3E4-08E3-815A-C48C20A1E24B}"/>
              </a:ext>
            </a:extLst>
          </p:cNvPr>
          <p:cNvSpPr txBox="1"/>
          <p:nvPr/>
        </p:nvSpPr>
        <p:spPr>
          <a:xfrm>
            <a:off x="1029229" y="3588155"/>
            <a:ext cx="3539067" cy="369332"/>
          </a:xfrm>
          <a:prstGeom prst="rect">
            <a:avLst/>
          </a:prstGeom>
          <a:noFill/>
        </p:spPr>
        <p:txBody>
          <a:bodyPr wrap="square" rtlCol="0">
            <a:spAutoFit/>
          </a:bodyPr>
          <a:lstStyle/>
          <a:p>
            <a:r>
              <a:rPr lang="id-ID" dirty="0"/>
              <a:t>Script Program CSS</a:t>
            </a:r>
            <a:endParaRPr lang="en-ID" dirty="0"/>
          </a:p>
        </p:txBody>
      </p:sp>
      <p:pic>
        <p:nvPicPr>
          <p:cNvPr id="12" name="Picture 11">
            <a:extLst>
              <a:ext uri="{FF2B5EF4-FFF2-40B4-BE49-F238E27FC236}">
                <a16:creationId xmlns:a16="http://schemas.microsoft.com/office/drawing/2014/main" id="{8BE584D5-31AD-51C6-7EB3-96A5EAD9FDF2}"/>
              </a:ext>
            </a:extLst>
          </p:cNvPr>
          <p:cNvPicPr>
            <a:picLocks noChangeAspect="1"/>
          </p:cNvPicPr>
          <p:nvPr/>
        </p:nvPicPr>
        <p:blipFill rotWithShape="1">
          <a:blip r:embed="rId5"/>
          <a:srcRect l="17500" t="48516" r="48796" b="26904"/>
          <a:stretch/>
        </p:blipFill>
        <p:spPr>
          <a:xfrm>
            <a:off x="1066800" y="1778279"/>
            <a:ext cx="4109158" cy="1684867"/>
          </a:xfrm>
          <a:prstGeom prst="rect">
            <a:avLst/>
          </a:prstGeom>
        </p:spPr>
      </p:pic>
      <p:pic>
        <p:nvPicPr>
          <p:cNvPr id="17" name="Picture 16">
            <a:extLst>
              <a:ext uri="{FF2B5EF4-FFF2-40B4-BE49-F238E27FC236}">
                <a16:creationId xmlns:a16="http://schemas.microsoft.com/office/drawing/2014/main" id="{1272D0CC-D3B8-C96D-E0C4-1DA6AF96D9F0}"/>
              </a:ext>
            </a:extLst>
          </p:cNvPr>
          <p:cNvPicPr>
            <a:picLocks noChangeAspect="1"/>
          </p:cNvPicPr>
          <p:nvPr/>
        </p:nvPicPr>
        <p:blipFill rotWithShape="1">
          <a:blip r:embed="rId6"/>
          <a:srcRect l="17500" t="34748" r="43542" b="23829"/>
          <a:stretch/>
        </p:blipFill>
        <p:spPr>
          <a:xfrm>
            <a:off x="6255895" y="1724945"/>
            <a:ext cx="4749800" cy="2839372"/>
          </a:xfrm>
          <a:prstGeom prst="rect">
            <a:avLst/>
          </a:prstGeom>
        </p:spPr>
      </p:pic>
      <p:pic>
        <p:nvPicPr>
          <p:cNvPr id="22" name="Picture 21">
            <a:extLst>
              <a:ext uri="{FF2B5EF4-FFF2-40B4-BE49-F238E27FC236}">
                <a16:creationId xmlns:a16="http://schemas.microsoft.com/office/drawing/2014/main" id="{A04EAD32-0CA3-986C-01FC-1FB872A4D5C7}"/>
              </a:ext>
            </a:extLst>
          </p:cNvPr>
          <p:cNvPicPr>
            <a:picLocks noChangeAspect="1"/>
          </p:cNvPicPr>
          <p:nvPr/>
        </p:nvPicPr>
        <p:blipFill rotWithShape="1">
          <a:blip r:embed="rId7"/>
          <a:srcRect l="16651" t="29167" r="59142" b="43042"/>
          <a:stretch/>
        </p:blipFill>
        <p:spPr>
          <a:xfrm>
            <a:off x="1074666" y="3977481"/>
            <a:ext cx="2951334" cy="1905003"/>
          </a:xfrm>
          <a:prstGeom prst="rect">
            <a:avLst/>
          </a:prstGeom>
        </p:spPr>
      </p:pic>
      <p:pic>
        <p:nvPicPr>
          <p:cNvPr id="24" name="Picture 23">
            <a:extLst>
              <a:ext uri="{FF2B5EF4-FFF2-40B4-BE49-F238E27FC236}">
                <a16:creationId xmlns:a16="http://schemas.microsoft.com/office/drawing/2014/main" id="{F8C55D8D-C03B-46E8-B69A-C4399A0C92F3}"/>
              </a:ext>
            </a:extLst>
          </p:cNvPr>
          <p:cNvPicPr>
            <a:picLocks noChangeAspect="1"/>
          </p:cNvPicPr>
          <p:nvPr/>
        </p:nvPicPr>
        <p:blipFill rotWithShape="1">
          <a:blip r:embed="rId7"/>
          <a:srcRect l="17892" t="73460" r="60370" b="6953"/>
          <a:stretch/>
        </p:blipFill>
        <p:spPr>
          <a:xfrm>
            <a:off x="6255895" y="4703042"/>
            <a:ext cx="2650258" cy="1342591"/>
          </a:xfrm>
          <a:prstGeom prst="rect">
            <a:avLst/>
          </a:prstGeom>
        </p:spPr>
      </p:pic>
    </p:spTree>
    <p:extLst>
      <p:ext uri="{BB962C8B-B14F-4D97-AF65-F5344CB8AC3E}">
        <p14:creationId xmlns:p14="http://schemas.microsoft.com/office/powerpoint/2010/main" val="23651874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{AB8FD5C4-62F0-4DC4-B17E-8A6AF3919CF9}tf56219246_win32</Template>
  <TotalTime>164</TotalTime>
  <Words>637</Words>
  <Application>Microsoft Office PowerPoint</Application>
  <PresentationFormat>Widescreen</PresentationFormat>
  <Paragraphs>116</Paragraphs>
  <Slides>26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Avenir Next LT Pro</vt:lpstr>
      <vt:lpstr>Avenir Next LT Pro Light</vt:lpstr>
      <vt:lpstr>Book Antiqua</vt:lpstr>
      <vt:lpstr>Calibri</vt:lpstr>
      <vt:lpstr>Garamond</vt:lpstr>
      <vt:lpstr>SavonVTI</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Syafiq</dc:creator>
  <cp:lastModifiedBy>Muhammad Syafiq</cp:lastModifiedBy>
  <cp:revision>3</cp:revision>
  <dcterms:created xsi:type="dcterms:W3CDTF">2023-07-20T11:52:36Z</dcterms:created>
  <dcterms:modified xsi:type="dcterms:W3CDTF">2023-07-20T14:40:01Z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